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60" r:id="rId4"/>
    <p:sldId id="263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0"/>
  </p:normalViewPr>
  <p:slideViewPr>
    <p:cSldViewPr snapToGrid="0" snapToObjects="1">
      <p:cViewPr varScale="1">
        <p:scale>
          <a:sx n="81" d="100"/>
          <a:sy n="81" d="100"/>
        </p:scale>
        <p:origin x="84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BA198E-DDB2-8140-BB53-3434685B0B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2AF8CD3-E60D-2A4F-9363-7741BACAC1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5DF8DD3-8611-334C-94F6-207783C80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7AF7-07E9-F647-AF9F-2852AACE7B1C}" type="datetimeFigureOut">
              <a:rPr lang="nb-NO" smtClean="0"/>
              <a:t>02.09.2020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65B4180-4527-2047-B2C5-2E10C3BAB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F4C8DD4-7B3A-254A-AFA6-2BD6DD84F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C608A-CCE6-3741-AF0F-347E61264B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7719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CC3CC99-F7B6-C54E-8EA7-4494672E4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4B769B6-4E28-CB4D-A357-38CBBC841C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992BB15-E9CB-2B4E-A3D5-B915E0DB7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7AF7-07E9-F647-AF9F-2852AACE7B1C}" type="datetimeFigureOut">
              <a:rPr lang="nb-NO" smtClean="0"/>
              <a:t>02.09.2020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614DB86-0AE3-E04B-BD75-1421079C7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59A6471-5DA4-0F4B-90E3-B848745D7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C608A-CCE6-3741-AF0F-347E61264B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341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0B1A00EC-96DA-AD49-9F99-9AD6D76735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0D2F025-3530-A74B-ABCF-D2D77DCCE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97CBA92-42DF-DA48-8F09-679C3C648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7AF7-07E9-F647-AF9F-2852AACE7B1C}" type="datetimeFigureOut">
              <a:rPr lang="nb-NO" smtClean="0"/>
              <a:t>02.09.2020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769676A-49DB-2E47-BB4C-2B0B51E28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0CF2439-DECF-8B4F-A6F7-216C31A7F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C608A-CCE6-3741-AF0F-347E61264B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0003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45C1F9-DBE3-6745-BB32-F650CED7D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FB09752-A27D-D347-A9E8-6F34819E2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B6A3069-EEF9-5D4C-B330-1159244D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7AF7-07E9-F647-AF9F-2852AACE7B1C}" type="datetimeFigureOut">
              <a:rPr lang="nb-NO" smtClean="0"/>
              <a:t>02.09.2020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BED1878-4E47-9140-AD58-40D1226AC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0283360-1D93-EF48-B1F1-87BD1A17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C608A-CCE6-3741-AF0F-347E61264B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9101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A57D78B-B8B0-EA48-A13B-8D5B31813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53F336B-5184-5040-89E0-1045CD0DC7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86BDCA9-C66B-7A49-8EC9-9CCDFD450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7AF7-07E9-F647-AF9F-2852AACE7B1C}" type="datetimeFigureOut">
              <a:rPr lang="nb-NO" smtClean="0"/>
              <a:t>02.09.2020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7C83C76-91C1-F647-9C88-A537E7EB4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EC4874A-7210-464F-AA81-CEF4FF903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C608A-CCE6-3741-AF0F-347E61264B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9703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460691-491C-1541-AF71-BC422B81D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96BAAC3-2867-0A4B-BB71-DD140FA88D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0E34567-C2C7-8048-8255-22BB7FFDC8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E571328-C4FA-C444-9CED-F9F0AAA6B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7AF7-07E9-F647-AF9F-2852AACE7B1C}" type="datetimeFigureOut">
              <a:rPr lang="nb-NO" smtClean="0"/>
              <a:t>02.09.2020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4330A51-AE99-9F4C-81DC-A149D2E0D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82055C4-3152-8345-BC40-4C8C26D9B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C608A-CCE6-3741-AF0F-347E61264B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304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1D38F85-9E91-0C4F-A6F7-81944038D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3592666-0CFB-684E-84E8-A090585474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EC23FAE-DDBA-DC43-A2EC-00DBD756E2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5D6089D1-8C9B-E246-B9CD-44CEEF12A4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E23DDC75-11D7-4340-AF0D-DC80ECEBE4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778C794E-BBC3-4C46-8A00-F88438D9D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7AF7-07E9-F647-AF9F-2852AACE7B1C}" type="datetimeFigureOut">
              <a:rPr lang="nb-NO" smtClean="0"/>
              <a:t>02.09.2020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7EA1A11-AFD1-5340-9A9F-F035D0C34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E0D15A47-A4C6-AB43-A97D-EDBF57524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C608A-CCE6-3741-AF0F-347E61264B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2396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EDF5BDB-DBD4-BA4B-85F2-DE49EB55F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463C3EB-9C0C-AA4B-A06C-106A19C24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7AF7-07E9-F647-AF9F-2852AACE7B1C}" type="datetimeFigureOut">
              <a:rPr lang="nb-NO" smtClean="0"/>
              <a:t>02.09.2020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5F5268C-1726-F944-939D-C24C92A88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94CE4F0-1850-3A43-8C28-701AAD69E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C608A-CCE6-3741-AF0F-347E61264B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111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0471D614-2F40-F449-A267-8A5C789C3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7AF7-07E9-F647-AF9F-2852AACE7B1C}" type="datetimeFigureOut">
              <a:rPr lang="nb-NO" smtClean="0"/>
              <a:t>02.09.2020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A79C2A0D-3D36-1544-99BE-5EC08D7D6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8B904AA-83CA-1145-81F1-995847587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C608A-CCE6-3741-AF0F-347E61264B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7550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D47F6A-32FB-B642-B332-8F20F68D2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543093B-E023-2D4F-A952-42B274AE6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A7A3E35-A7FC-CC48-9C76-7D6599460D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ECE18CD-E7BE-0746-B63E-AD5DCF9FD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7AF7-07E9-F647-AF9F-2852AACE7B1C}" type="datetimeFigureOut">
              <a:rPr lang="nb-NO" smtClean="0"/>
              <a:t>02.09.2020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D4CBAD4-8451-5148-AC72-B766A6D25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3DFA07B-6D1D-334B-A3DA-9D893CD3C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C608A-CCE6-3741-AF0F-347E61264B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2527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8F928E5-21BD-DD47-9A03-7607EC2B9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3DCBF2B9-6289-8549-ABA5-6D34A5311F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E8D7DA1-855A-A145-80E7-06BBD0D72B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E62E275-63A0-7C40-BB55-1C0CDCF4E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7AF7-07E9-F647-AF9F-2852AACE7B1C}" type="datetimeFigureOut">
              <a:rPr lang="nb-NO" smtClean="0"/>
              <a:t>02.09.2020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280BDFF-3AB6-A046-B630-20749FC3F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3B25D18-2365-1F4E-BD5B-EF321ACBD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C608A-CCE6-3741-AF0F-347E61264B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511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B4F30263-5806-D649-A612-57662BAD3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50A504F-0425-114E-BB13-B71D3D31FD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A25C403-5A6F-9B49-8AA7-014CBC50BC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C7AF7-07E9-F647-AF9F-2852AACE7B1C}" type="datetimeFigureOut">
              <a:rPr lang="nb-NO" smtClean="0"/>
              <a:t>02.09.2020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E492764-97D1-A84F-AC09-AD16BB6E8A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46AFE3D-DAD6-2F47-81A0-33D6899BA8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C608A-CCE6-3741-AF0F-347E61264B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346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kstSylinder 36">
            <a:extLst>
              <a:ext uri="{FF2B5EF4-FFF2-40B4-BE49-F238E27FC236}">
                <a16:creationId xmlns:a16="http://schemas.microsoft.com/office/drawing/2014/main" id="{476F13FD-4EF9-9A41-9E2D-AE4ACC6C16AE}"/>
              </a:ext>
            </a:extLst>
          </p:cNvPr>
          <p:cNvSpPr txBox="1"/>
          <p:nvPr/>
        </p:nvSpPr>
        <p:spPr>
          <a:xfrm>
            <a:off x="5054585" y="77747"/>
            <a:ext cx="2591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err="1"/>
              <a:t>ProAktiv</a:t>
            </a:r>
            <a:r>
              <a:rPr lang="nb-NO" sz="2400" b="1" dirty="0"/>
              <a:t> banen</a:t>
            </a:r>
          </a:p>
        </p:txBody>
      </p:sp>
      <p:sp>
        <p:nvSpPr>
          <p:cNvPr id="51" name="Rektangel 50">
            <a:extLst>
              <a:ext uri="{FF2B5EF4-FFF2-40B4-BE49-F238E27FC236}">
                <a16:creationId xmlns:a16="http://schemas.microsoft.com/office/drawing/2014/main" id="{A4691660-A16A-7647-9B22-E6D1A807FEBF}"/>
              </a:ext>
            </a:extLst>
          </p:cNvPr>
          <p:cNvSpPr/>
          <p:nvPr/>
        </p:nvSpPr>
        <p:spPr>
          <a:xfrm rot="5400000">
            <a:off x="10193456" y="6265006"/>
            <a:ext cx="222253" cy="94297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2" name="Rektangel 51">
            <a:extLst>
              <a:ext uri="{FF2B5EF4-FFF2-40B4-BE49-F238E27FC236}">
                <a16:creationId xmlns:a16="http://schemas.microsoft.com/office/drawing/2014/main" id="{74638E61-B9EB-6C41-AB13-7F41C79FB465}"/>
              </a:ext>
            </a:extLst>
          </p:cNvPr>
          <p:cNvSpPr/>
          <p:nvPr/>
        </p:nvSpPr>
        <p:spPr>
          <a:xfrm>
            <a:off x="11969749" y="800100"/>
            <a:ext cx="204716" cy="9214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4" name="Rektangel 53">
            <a:extLst>
              <a:ext uri="{FF2B5EF4-FFF2-40B4-BE49-F238E27FC236}">
                <a16:creationId xmlns:a16="http://schemas.microsoft.com/office/drawing/2014/main" id="{EE4DF64D-CC98-5744-AEFF-76C583C89AB3}"/>
              </a:ext>
            </a:extLst>
          </p:cNvPr>
          <p:cNvSpPr/>
          <p:nvPr/>
        </p:nvSpPr>
        <p:spPr>
          <a:xfrm rot="16200000">
            <a:off x="2407328" y="6318926"/>
            <a:ext cx="216931" cy="8612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D4E040F7-3F49-A047-8FA7-31C9AC791CAD}"/>
              </a:ext>
            </a:extLst>
          </p:cNvPr>
          <p:cNvSpPr/>
          <p:nvPr/>
        </p:nvSpPr>
        <p:spPr>
          <a:xfrm>
            <a:off x="481086" y="621792"/>
            <a:ext cx="11279114" cy="3268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80906BE5-76FB-1840-9227-207635038217}"/>
              </a:ext>
            </a:extLst>
          </p:cNvPr>
          <p:cNvSpPr txBox="1"/>
          <p:nvPr/>
        </p:nvSpPr>
        <p:spPr>
          <a:xfrm>
            <a:off x="5229227" y="600566"/>
            <a:ext cx="942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2 meter</a:t>
            </a:r>
          </a:p>
        </p:txBody>
      </p:sp>
      <p:sp>
        <p:nvSpPr>
          <p:cNvPr id="55" name="Rektangel 54">
            <a:extLst>
              <a:ext uri="{FF2B5EF4-FFF2-40B4-BE49-F238E27FC236}">
                <a16:creationId xmlns:a16="http://schemas.microsoft.com/office/drawing/2014/main" id="{941672C4-80B8-EF4D-8F30-E9851D90F5BC}"/>
              </a:ext>
            </a:extLst>
          </p:cNvPr>
          <p:cNvSpPr/>
          <p:nvPr/>
        </p:nvSpPr>
        <p:spPr>
          <a:xfrm>
            <a:off x="7915323" y="956801"/>
            <a:ext cx="3844877" cy="2103438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highlight>
                <a:srgbClr val="00FF00"/>
              </a:highlight>
            </a:endParaRPr>
          </a:p>
        </p:txBody>
      </p:sp>
      <p:sp>
        <p:nvSpPr>
          <p:cNvPr id="58" name="Rektangel 57">
            <a:extLst>
              <a:ext uri="{FF2B5EF4-FFF2-40B4-BE49-F238E27FC236}">
                <a16:creationId xmlns:a16="http://schemas.microsoft.com/office/drawing/2014/main" id="{42A21118-4229-0E4A-97D4-D05460655337}"/>
              </a:ext>
            </a:extLst>
          </p:cNvPr>
          <p:cNvSpPr/>
          <p:nvPr/>
        </p:nvSpPr>
        <p:spPr>
          <a:xfrm>
            <a:off x="7915323" y="3832812"/>
            <a:ext cx="3844877" cy="2103438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highlight>
                <a:srgbClr val="00FF00"/>
              </a:highlight>
            </a:endParaRPr>
          </a:p>
        </p:txBody>
      </p:sp>
      <p:sp>
        <p:nvSpPr>
          <p:cNvPr id="61" name="Rektangel 60">
            <a:extLst>
              <a:ext uri="{FF2B5EF4-FFF2-40B4-BE49-F238E27FC236}">
                <a16:creationId xmlns:a16="http://schemas.microsoft.com/office/drawing/2014/main" id="{1EF59DFC-769E-B647-9776-8E902170A17E}"/>
              </a:ext>
            </a:extLst>
          </p:cNvPr>
          <p:cNvSpPr/>
          <p:nvPr/>
        </p:nvSpPr>
        <p:spPr>
          <a:xfrm>
            <a:off x="524141" y="3807056"/>
            <a:ext cx="3752537" cy="21107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highlight>
                <a:srgbClr val="00FF00"/>
              </a:highlight>
            </a:endParaRPr>
          </a:p>
        </p:txBody>
      </p:sp>
      <p:sp>
        <p:nvSpPr>
          <p:cNvPr id="64" name="Rektangel 63">
            <a:extLst>
              <a:ext uri="{FF2B5EF4-FFF2-40B4-BE49-F238E27FC236}">
                <a16:creationId xmlns:a16="http://schemas.microsoft.com/office/drawing/2014/main" id="{CC185091-EB57-E248-B867-54FE8B830EB4}"/>
              </a:ext>
            </a:extLst>
          </p:cNvPr>
          <p:cNvSpPr/>
          <p:nvPr/>
        </p:nvSpPr>
        <p:spPr>
          <a:xfrm>
            <a:off x="524141" y="5927371"/>
            <a:ext cx="11236048" cy="3268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65" name="TekstSylinder 64">
            <a:extLst>
              <a:ext uri="{FF2B5EF4-FFF2-40B4-BE49-F238E27FC236}">
                <a16:creationId xmlns:a16="http://schemas.microsoft.com/office/drawing/2014/main" id="{88FDFDAB-7CC1-7049-9A82-44D3C48D08AB}"/>
              </a:ext>
            </a:extLst>
          </p:cNvPr>
          <p:cNvSpPr txBox="1"/>
          <p:nvPr/>
        </p:nvSpPr>
        <p:spPr>
          <a:xfrm>
            <a:off x="5229227" y="5897318"/>
            <a:ext cx="942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2 meter</a:t>
            </a:r>
          </a:p>
        </p:txBody>
      </p:sp>
      <p:sp>
        <p:nvSpPr>
          <p:cNvPr id="66" name="Rektangel 65">
            <a:extLst>
              <a:ext uri="{FF2B5EF4-FFF2-40B4-BE49-F238E27FC236}">
                <a16:creationId xmlns:a16="http://schemas.microsoft.com/office/drawing/2014/main" id="{B2BAA130-C7FA-E742-AD16-597DC77D003C}"/>
              </a:ext>
            </a:extLst>
          </p:cNvPr>
          <p:cNvSpPr/>
          <p:nvPr/>
        </p:nvSpPr>
        <p:spPr>
          <a:xfrm>
            <a:off x="525891" y="3270168"/>
            <a:ext cx="3750788" cy="3268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67" name="Rektangel 66">
            <a:extLst>
              <a:ext uri="{FF2B5EF4-FFF2-40B4-BE49-F238E27FC236}">
                <a16:creationId xmlns:a16="http://schemas.microsoft.com/office/drawing/2014/main" id="{793FF51A-285A-6449-916B-55879B10458D}"/>
              </a:ext>
            </a:extLst>
          </p:cNvPr>
          <p:cNvSpPr/>
          <p:nvPr/>
        </p:nvSpPr>
        <p:spPr>
          <a:xfrm>
            <a:off x="7915321" y="3278995"/>
            <a:ext cx="3844878" cy="3268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68" name="TekstSylinder 67">
            <a:extLst>
              <a:ext uri="{FF2B5EF4-FFF2-40B4-BE49-F238E27FC236}">
                <a16:creationId xmlns:a16="http://schemas.microsoft.com/office/drawing/2014/main" id="{0D8D91BF-9802-5542-AF8B-AB1EFEB53BC7}"/>
              </a:ext>
            </a:extLst>
          </p:cNvPr>
          <p:cNvSpPr txBox="1"/>
          <p:nvPr/>
        </p:nvSpPr>
        <p:spPr>
          <a:xfrm>
            <a:off x="1882751" y="3244334"/>
            <a:ext cx="942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2 meter</a:t>
            </a:r>
          </a:p>
        </p:txBody>
      </p:sp>
      <p:sp>
        <p:nvSpPr>
          <p:cNvPr id="69" name="TekstSylinder 68">
            <a:extLst>
              <a:ext uri="{FF2B5EF4-FFF2-40B4-BE49-F238E27FC236}">
                <a16:creationId xmlns:a16="http://schemas.microsoft.com/office/drawing/2014/main" id="{A0F0E4BE-6392-714A-857F-4D223708F545}"/>
              </a:ext>
            </a:extLst>
          </p:cNvPr>
          <p:cNvSpPr txBox="1"/>
          <p:nvPr/>
        </p:nvSpPr>
        <p:spPr>
          <a:xfrm>
            <a:off x="9366273" y="3231674"/>
            <a:ext cx="942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2 meter</a:t>
            </a:r>
          </a:p>
        </p:txBody>
      </p:sp>
      <p:sp>
        <p:nvSpPr>
          <p:cNvPr id="70" name="Rektangel 69">
            <a:extLst>
              <a:ext uri="{FF2B5EF4-FFF2-40B4-BE49-F238E27FC236}">
                <a16:creationId xmlns:a16="http://schemas.microsoft.com/office/drawing/2014/main" id="{23753ADE-5764-BB41-AF5D-83656EB32F47}"/>
              </a:ext>
            </a:extLst>
          </p:cNvPr>
          <p:cNvSpPr/>
          <p:nvPr/>
        </p:nvSpPr>
        <p:spPr>
          <a:xfrm>
            <a:off x="481087" y="3598223"/>
            <a:ext cx="3795591" cy="17506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72" name="Rektangel 71">
            <a:extLst>
              <a:ext uri="{FF2B5EF4-FFF2-40B4-BE49-F238E27FC236}">
                <a16:creationId xmlns:a16="http://schemas.microsoft.com/office/drawing/2014/main" id="{FE1C98A3-7ECD-4243-824B-A6E8B90503F8}"/>
              </a:ext>
            </a:extLst>
          </p:cNvPr>
          <p:cNvSpPr/>
          <p:nvPr/>
        </p:nvSpPr>
        <p:spPr>
          <a:xfrm>
            <a:off x="7915321" y="3077944"/>
            <a:ext cx="3844877" cy="2169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73" name="Rektangel 72">
            <a:extLst>
              <a:ext uri="{FF2B5EF4-FFF2-40B4-BE49-F238E27FC236}">
                <a16:creationId xmlns:a16="http://schemas.microsoft.com/office/drawing/2014/main" id="{30A67C1C-2370-2246-BCF1-9F03C0E0DB5C}"/>
              </a:ext>
            </a:extLst>
          </p:cNvPr>
          <p:cNvSpPr/>
          <p:nvPr/>
        </p:nvSpPr>
        <p:spPr>
          <a:xfrm>
            <a:off x="7915322" y="3624759"/>
            <a:ext cx="3844877" cy="2169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75" name="TekstSylinder 74">
            <a:extLst>
              <a:ext uri="{FF2B5EF4-FFF2-40B4-BE49-F238E27FC236}">
                <a16:creationId xmlns:a16="http://schemas.microsoft.com/office/drawing/2014/main" id="{D59DA9FD-04BB-2D4E-9344-6DF2ABB7C902}"/>
              </a:ext>
            </a:extLst>
          </p:cNvPr>
          <p:cNvSpPr txBox="1"/>
          <p:nvPr/>
        </p:nvSpPr>
        <p:spPr>
          <a:xfrm>
            <a:off x="1987525" y="3563282"/>
            <a:ext cx="942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Teknisk</a:t>
            </a:r>
            <a:endParaRPr lang="nb-NO" dirty="0"/>
          </a:p>
        </p:txBody>
      </p:sp>
      <p:sp>
        <p:nvSpPr>
          <p:cNvPr id="76" name="TekstSylinder 75">
            <a:extLst>
              <a:ext uri="{FF2B5EF4-FFF2-40B4-BE49-F238E27FC236}">
                <a16:creationId xmlns:a16="http://schemas.microsoft.com/office/drawing/2014/main" id="{DC4E3096-BE37-9348-95DE-FE0D8A7465B4}"/>
              </a:ext>
            </a:extLst>
          </p:cNvPr>
          <p:cNvSpPr txBox="1"/>
          <p:nvPr/>
        </p:nvSpPr>
        <p:spPr>
          <a:xfrm>
            <a:off x="9498818" y="3042300"/>
            <a:ext cx="942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Teknisk</a:t>
            </a:r>
            <a:endParaRPr lang="nb-NO" dirty="0"/>
          </a:p>
        </p:txBody>
      </p:sp>
      <p:sp>
        <p:nvSpPr>
          <p:cNvPr id="77" name="TekstSylinder 76">
            <a:extLst>
              <a:ext uri="{FF2B5EF4-FFF2-40B4-BE49-F238E27FC236}">
                <a16:creationId xmlns:a16="http://schemas.microsoft.com/office/drawing/2014/main" id="{5CEB390E-CC65-484C-9742-0E6C2A668219}"/>
              </a:ext>
            </a:extLst>
          </p:cNvPr>
          <p:cNvSpPr txBox="1"/>
          <p:nvPr/>
        </p:nvSpPr>
        <p:spPr>
          <a:xfrm>
            <a:off x="9518281" y="3574897"/>
            <a:ext cx="942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Teknisk</a:t>
            </a:r>
            <a:endParaRPr lang="nb-NO" dirty="0"/>
          </a:p>
        </p:txBody>
      </p:sp>
      <p:sp>
        <p:nvSpPr>
          <p:cNvPr id="80" name="Rektangel 79">
            <a:extLst>
              <a:ext uri="{FF2B5EF4-FFF2-40B4-BE49-F238E27FC236}">
                <a16:creationId xmlns:a16="http://schemas.microsoft.com/office/drawing/2014/main" id="{6D0772D7-FD9E-6E4E-A161-066203185CD7}"/>
              </a:ext>
            </a:extLst>
          </p:cNvPr>
          <p:cNvSpPr/>
          <p:nvPr/>
        </p:nvSpPr>
        <p:spPr>
          <a:xfrm>
            <a:off x="7915320" y="396422"/>
            <a:ext cx="3844877" cy="2169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81" name="TekstSylinder 80">
            <a:extLst>
              <a:ext uri="{FF2B5EF4-FFF2-40B4-BE49-F238E27FC236}">
                <a16:creationId xmlns:a16="http://schemas.microsoft.com/office/drawing/2014/main" id="{034AAE71-A349-B24D-950F-2FE1978EA88E}"/>
              </a:ext>
            </a:extLst>
          </p:cNvPr>
          <p:cNvSpPr txBox="1"/>
          <p:nvPr/>
        </p:nvSpPr>
        <p:spPr>
          <a:xfrm>
            <a:off x="9437687" y="345960"/>
            <a:ext cx="942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Publikum</a:t>
            </a:r>
            <a:endParaRPr lang="nb-NO" dirty="0"/>
          </a:p>
        </p:txBody>
      </p:sp>
      <p:sp>
        <p:nvSpPr>
          <p:cNvPr id="82" name="Rektangel 81">
            <a:extLst>
              <a:ext uri="{FF2B5EF4-FFF2-40B4-BE49-F238E27FC236}">
                <a16:creationId xmlns:a16="http://schemas.microsoft.com/office/drawing/2014/main" id="{D0F19797-EEC5-9146-999F-EF0EBB21C1D3}"/>
              </a:ext>
            </a:extLst>
          </p:cNvPr>
          <p:cNvSpPr/>
          <p:nvPr/>
        </p:nvSpPr>
        <p:spPr>
          <a:xfrm>
            <a:off x="525890" y="6254251"/>
            <a:ext cx="3750790" cy="21386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83" name="Rektangel 82">
            <a:extLst>
              <a:ext uri="{FF2B5EF4-FFF2-40B4-BE49-F238E27FC236}">
                <a16:creationId xmlns:a16="http://schemas.microsoft.com/office/drawing/2014/main" id="{999F8A6A-7039-7C47-ABBB-5DABDAA574D6}"/>
              </a:ext>
            </a:extLst>
          </p:cNvPr>
          <p:cNvSpPr/>
          <p:nvPr/>
        </p:nvSpPr>
        <p:spPr>
          <a:xfrm>
            <a:off x="7915319" y="6264605"/>
            <a:ext cx="3844877" cy="2169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84" name="TekstSylinder 83">
            <a:extLst>
              <a:ext uri="{FF2B5EF4-FFF2-40B4-BE49-F238E27FC236}">
                <a16:creationId xmlns:a16="http://schemas.microsoft.com/office/drawing/2014/main" id="{121A87E8-8CF5-BD4C-B2BD-A1A653A7964B}"/>
              </a:ext>
            </a:extLst>
          </p:cNvPr>
          <p:cNvSpPr txBox="1"/>
          <p:nvPr/>
        </p:nvSpPr>
        <p:spPr>
          <a:xfrm>
            <a:off x="1882751" y="6201382"/>
            <a:ext cx="942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Publikum</a:t>
            </a:r>
            <a:endParaRPr lang="nb-NO" dirty="0"/>
          </a:p>
        </p:txBody>
      </p:sp>
      <p:sp>
        <p:nvSpPr>
          <p:cNvPr id="85" name="TekstSylinder 84">
            <a:extLst>
              <a:ext uri="{FF2B5EF4-FFF2-40B4-BE49-F238E27FC236}">
                <a16:creationId xmlns:a16="http://schemas.microsoft.com/office/drawing/2014/main" id="{6359C4B3-D489-114B-876F-C5B637AE30CF}"/>
              </a:ext>
            </a:extLst>
          </p:cNvPr>
          <p:cNvSpPr txBox="1"/>
          <p:nvPr/>
        </p:nvSpPr>
        <p:spPr>
          <a:xfrm>
            <a:off x="9431312" y="6230948"/>
            <a:ext cx="942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Publikum</a:t>
            </a:r>
            <a:endParaRPr lang="nb-NO" dirty="0"/>
          </a:p>
        </p:txBody>
      </p:sp>
      <p:cxnSp>
        <p:nvCxnSpPr>
          <p:cNvPr id="20" name="Rett linje 19">
            <a:extLst>
              <a:ext uri="{FF2B5EF4-FFF2-40B4-BE49-F238E27FC236}">
                <a16:creationId xmlns:a16="http://schemas.microsoft.com/office/drawing/2014/main" id="{2A1E0E91-8B8C-8A42-AF9A-2C1826FDE9A1}"/>
              </a:ext>
            </a:extLst>
          </p:cNvPr>
          <p:cNvCxnSpPr/>
          <p:nvPr/>
        </p:nvCxnSpPr>
        <p:spPr>
          <a:xfrm>
            <a:off x="6108694" y="995602"/>
            <a:ext cx="0" cy="49317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Ellipse 85">
            <a:extLst>
              <a:ext uri="{FF2B5EF4-FFF2-40B4-BE49-F238E27FC236}">
                <a16:creationId xmlns:a16="http://schemas.microsoft.com/office/drawing/2014/main" id="{3D787B24-2E0B-3949-8C3E-0A9A752B10E3}"/>
              </a:ext>
            </a:extLst>
          </p:cNvPr>
          <p:cNvSpPr/>
          <p:nvPr/>
        </p:nvSpPr>
        <p:spPr>
          <a:xfrm>
            <a:off x="5899144" y="3219831"/>
            <a:ext cx="419099" cy="37795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chemeClr val="tx1"/>
              </a:solidFill>
              <a:highlight>
                <a:srgbClr val="00FF00"/>
              </a:highlight>
            </a:endParaRPr>
          </a:p>
        </p:txBody>
      </p:sp>
      <p:sp>
        <p:nvSpPr>
          <p:cNvPr id="88" name="TekstSylinder 87">
            <a:extLst>
              <a:ext uri="{FF2B5EF4-FFF2-40B4-BE49-F238E27FC236}">
                <a16:creationId xmlns:a16="http://schemas.microsoft.com/office/drawing/2014/main" id="{C5ACCFD2-17EE-B747-9703-09B967700A00}"/>
              </a:ext>
            </a:extLst>
          </p:cNvPr>
          <p:cNvSpPr txBox="1"/>
          <p:nvPr/>
        </p:nvSpPr>
        <p:spPr>
          <a:xfrm>
            <a:off x="1609519" y="1595823"/>
            <a:ext cx="13871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/>
              <a:t>5er 1</a:t>
            </a:r>
          </a:p>
        </p:txBody>
      </p:sp>
      <p:sp>
        <p:nvSpPr>
          <p:cNvPr id="89" name="TekstSylinder 88">
            <a:extLst>
              <a:ext uri="{FF2B5EF4-FFF2-40B4-BE49-F238E27FC236}">
                <a16:creationId xmlns:a16="http://schemas.microsoft.com/office/drawing/2014/main" id="{9C3AE02C-6502-6940-AC94-AC1ECB8CA916}"/>
              </a:ext>
            </a:extLst>
          </p:cNvPr>
          <p:cNvSpPr txBox="1"/>
          <p:nvPr/>
        </p:nvSpPr>
        <p:spPr>
          <a:xfrm>
            <a:off x="9495851" y="4578771"/>
            <a:ext cx="13871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/>
              <a:t>5er 4</a:t>
            </a:r>
          </a:p>
        </p:txBody>
      </p:sp>
      <p:sp>
        <p:nvSpPr>
          <p:cNvPr id="90" name="TekstSylinder 89">
            <a:extLst>
              <a:ext uri="{FF2B5EF4-FFF2-40B4-BE49-F238E27FC236}">
                <a16:creationId xmlns:a16="http://schemas.microsoft.com/office/drawing/2014/main" id="{28937C34-C7A1-C549-B7F5-DABBAFDFA443}"/>
              </a:ext>
            </a:extLst>
          </p:cNvPr>
          <p:cNvSpPr txBox="1"/>
          <p:nvPr/>
        </p:nvSpPr>
        <p:spPr>
          <a:xfrm>
            <a:off x="1822222" y="4394105"/>
            <a:ext cx="13871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/>
              <a:t>5er 2</a:t>
            </a:r>
          </a:p>
        </p:txBody>
      </p:sp>
      <p:sp>
        <p:nvSpPr>
          <p:cNvPr id="91" name="Rektangel 90">
            <a:extLst>
              <a:ext uri="{FF2B5EF4-FFF2-40B4-BE49-F238E27FC236}">
                <a16:creationId xmlns:a16="http://schemas.microsoft.com/office/drawing/2014/main" id="{1E276171-AFCC-3D47-8F27-99B267299C1F}"/>
              </a:ext>
            </a:extLst>
          </p:cNvPr>
          <p:cNvSpPr/>
          <p:nvPr/>
        </p:nvSpPr>
        <p:spPr>
          <a:xfrm>
            <a:off x="11969749" y="4784581"/>
            <a:ext cx="204716" cy="94297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2" name="TekstSylinder 91">
            <a:extLst>
              <a:ext uri="{FF2B5EF4-FFF2-40B4-BE49-F238E27FC236}">
                <a16:creationId xmlns:a16="http://schemas.microsoft.com/office/drawing/2014/main" id="{635ADC87-E9A8-5F42-BFD5-F7F6971CB98C}"/>
              </a:ext>
            </a:extLst>
          </p:cNvPr>
          <p:cNvSpPr txBox="1"/>
          <p:nvPr/>
        </p:nvSpPr>
        <p:spPr>
          <a:xfrm>
            <a:off x="2085184" y="6595646"/>
            <a:ext cx="942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Inngang A</a:t>
            </a:r>
            <a:endParaRPr lang="nb-NO" dirty="0"/>
          </a:p>
        </p:txBody>
      </p:sp>
      <p:sp>
        <p:nvSpPr>
          <p:cNvPr id="93" name="TekstSylinder 92">
            <a:extLst>
              <a:ext uri="{FF2B5EF4-FFF2-40B4-BE49-F238E27FC236}">
                <a16:creationId xmlns:a16="http://schemas.microsoft.com/office/drawing/2014/main" id="{D5E9DB6E-FC08-8F42-824D-33572D5BA579}"/>
              </a:ext>
            </a:extLst>
          </p:cNvPr>
          <p:cNvSpPr txBox="1"/>
          <p:nvPr/>
        </p:nvSpPr>
        <p:spPr>
          <a:xfrm>
            <a:off x="9837760" y="6582606"/>
            <a:ext cx="942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Inngang D</a:t>
            </a:r>
            <a:endParaRPr lang="nb-NO" dirty="0"/>
          </a:p>
        </p:txBody>
      </p:sp>
      <p:sp>
        <p:nvSpPr>
          <p:cNvPr id="94" name="TekstSylinder 93">
            <a:extLst>
              <a:ext uri="{FF2B5EF4-FFF2-40B4-BE49-F238E27FC236}">
                <a16:creationId xmlns:a16="http://schemas.microsoft.com/office/drawing/2014/main" id="{F2A2098E-90AD-D84A-BEFE-4AC543008B05}"/>
              </a:ext>
            </a:extLst>
          </p:cNvPr>
          <p:cNvSpPr txBox="1"/>
          <p:nvPr/>
        </p:nvSpPr>
        <p:spPr>
          <a:xfrm rot="16200000">
            <a:off x="11600620" y="1106944"/>
            <a:ext cx="942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Inngang B</a:t>
            </a:r>
            <a:endParaRPr lang="nb-NO" dirty="0"/>
          </a:p>
        </p:txBody>
      </p:sp>
      <p:sp>
        <p:nvSpPr>
          <p:cNvPr id="95" name="TekstSylinder 94">
            <a:extLst>
              <a:ext uri="{FF2B5EF4-FFF2-40B4-BE49-F238E27FC236}">
                <a16:creationId xmlns:a16="http://schemas.microsoft.com/office/drawing/2014/main" id="{5D0EEC73-34B7-B44A-BDC9-E9468DACA5BC}"/>
              </a:ext>
            </a:extLst>
          </p:cNvPr>
          <p:cNvSpPr txBox="1"/>
          <p:nvPr/>
        </p:nvSpPr>
        <p:spPr>
          <a:xfrm rot="16200000">
            <a:off x="11600621" y="5096470"/>
            <a:ext cx="942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Inngang C</a:t>
            </a:r>
            <a:endParaRPr lang="nb-NO" dirty="0"/>
          </a:p>
        </p:txBody>
      </p:sp>
      <p:sp>
        <p:nvSpPr>
          <p:cNvPr id="45" name="TekstSylinder 44">
            <a:extLst>
              <a:ext uri="{FF2B5EF4-FFF2-40B4-BE49-F238E27FC236}">
                <a16:creationId xmlns:a16="http://schemas.microsoft.com/office/drawing/2014/main" id="{934F9C9A-8BDC-5742-A471-C0BAB2E91CE3}"/>
              </a:ext>
            </a:extLst>
          </p:cNvPr>
          <p:cNvSpPr txBox="1"/>
          <p:nvPr/>
        </p:nvSpPr>
        <p:spPr>
          <a:xfrm>
            <a:off x="1765331" y="2113053"/>
            <a:ext cx="1075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(30x20m)</a:t>
            </a:r>
          </a:p>
        </p:txBody>
      </p:sp>
      <p:sp>
        <p:nvSpPr>
          <p:cNvPr id="46" name="TekstSylinder 45">
            <a:extLst>
              <a:ext uri="{FF2B5EF4-FFF2-40B4-BE49-F238E27FC236}">
                <a16:creationId xmlns:a16="http://schemas.microsoft.com/office/drawing/2014/main" id="{7BB9F537-0730-E44D-BC51-98728C85DF49}"/>
              </a:ext>
            </a:extLst>
          </p:cNvPr>
          <p:cNvSpPr txBox="1"/>
          <p:nvPr/>
        </p:nvSpPr>
        <p:spPr>
          <a:xfrm>
            <a:off x="1765331" y="4928193"/>
            <a:ext cx="1075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(30x20m)</a:t>
            </a:r>
          </a:p>
        </p:txBody>
      </p:sp>
      <p:sp>
        <p:nvSpPr>
          <p:cNvPr id="47" name="TekstSylinder 46">
            <a:extLst>
              <a:ext uri="{FF2B5EF4-FFF2-40B4-BE49-F238E27FC236}">
                <a16:creationId xmlns:a16="http://schemas.microsoft.com/office/drawing/2014/main" id="{34F2DFF8-6D39-BD4C-97F5-C114F5BE8BCC}"/>
              </a:ext>
            </a:extLst>
          </p:cNvPr>
          <p:cNvSpPr txBox="1"/>
          <p:nvPr/>
        </p:nvSpPr>
        <p:spPr>
          <a:xfrm>
            <a:off x="9452008" y="2133110"/>
            <a:ext cx="1075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(30x20m)</a:t>
            </a:r>
          </a:p>
        </p:txBody>
      </p:sp>
      <p:sp>
        <p:nvSpPr>
          <p:cNvPr id="48" name="TekstSylinder 47">
            <a:extLst>
              <a:ext uri="{FF2B5EF4-FFF2-40B4-BE49-F238E27FC236}">
                <a16:creationId xmlns:a16="http://schemas.microsoft.com/office/drawing/2014/main" id="{1D15E670-D41E-374A-93F6-B386D2152E52}"/>
              </a:ext>
            </a:extLst>
          </p:cNvPr>
          <p:cNvSpPr txBox="1"/>
          <p:nvPr/>
        </p:nvSpPr>
        <p:spPr>
          <a:xfrm>
            <a:off x="9374488" y="4978880"/>
            <a:ext cx="1075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(30x20m)</a:t>
            </a:r>
          </a:p>
        </p:txBody>
      </p:sp>
      <p:sp>
        <p:nvSpPr>
          <p:cNvPr id="49" name="Pil ned 48">
            <a:extLst>
              <a:ext uri="{FF2B5EF4-FFF2-40B4-BE49-F238E27FC236}">
                <a16:creationId xmlns:a16="http://schemas.microsoft.com/office/drawing/2014/main" id="{BCF139A9-7243-464F-A6AE-AAB5B6CF08AB}"/>
              </a:ext>
            </a:extLst>
          </p:cNvPr>
          <p:cNvSpPr/>
          <p:nvPr/>
        </p:nvSpPr>
        <p:spPr>
          <a:xfrm>
            <a:off x="6350376" y="6484610"/>
            <a:ext cx="353568" cy="3630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0" name="TekstSylinder 49">
            <a:extLst>
              <a:ext uri="{FF2B5EF4-FFF2-40B4-BE49-F238E27FC236}">
                <a16:creationId xmlns:a16="http://schemas.microsoft.com/office/drawing/2014/main" id="{BB0B3DED-A443-D949-88FD-4BCBA2F7E26E}"/>
              </a:ext>
            </a:extLst>
          </p:cNvPr>
          <p:cNvSpPr txBox="1"/>
          <p:nvPr/>
        </p:nvSpPr>
        <p:spPr>
          <a:xfrm>
            <a:off x="5992110" y="6200170"/>
            <a:ext cx="2023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Klubbhuset</a:t>
            </a:r>
          </a:p>
        </p:txBody>
      </p:sp>
      <p:sp>
        <p:nvSpPr>
          <p:cNvPr id="53" name="Pil høyre 52">
            <a:extLst>
              <a:ext uri="{FF2B5EF4-FFF2-40B4-BE49-F238E27FC236}">
                <a16:creationId xmlns:a16="http://schemas.microsoft.com/office/drawing/2014/main" id="{C03400C7-5807-0B46-A794-65E55C16A512}"/>
              </a:ext>
            </a:extLst>
          </p:cNvPr>
          <p:cNvSpPr/>
          <p:nvPr/>
        </p:nvSpPr>
        <p:spPr>
          <a:xfrm>
            <a:off x="11983444" y="3486509"/>
            <a:ext cx="250486" cy="3171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6" name="TekstSylinder 55">
            <a:extLst>
              <a:ext uri="{FF2B5EF4-FFF2-40B4-BE49-F238E27FC236}">
                <a16:creationId xmlns:a16="http://schemas.microsoft.com/office/drawing/2014/main" id="{8D2DB51E-845B-7E45-908E-D7BC2A411F66}"/>
              </a:ext>
            </a:extLst>
          </p:cNvPr>
          <p:cNvSpPr txBox="1"/>
          <p:nvPr/>
        </p:nvSpPr>
        <p:spPr>
          <a:xfrm rot="16200000">
            <a:off x="10858754" y="3287571"/>
            <a:ext cx="2023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Sandnes stadion</a:t>
            </a:r>
          </a:p>
        </p:txBody>
      </p:sp>
      <p:sp>
        <p:nvSpPr>
          <p:cNvPr id="2" name="Pil venstre 1">
            <a:extLst>
              <a:ext uri="{FF2B5EF4-FFF2-40B4-BE49-F238E27FC236}">
                <a16:creationId xmlns:a16="http://schemas.microsoft.com/office/drawing/2014/main" id="{1A65D6C3-5F41-E840-8BDD-65D16B13D556}"/>
              </a:ext>
            </a:extLst>
          </p:cNvPr>
          <p:cNvSpPr/>
          <p:nvPr/>
        </p:nvSpPr>
        <p:spPr>
          <a:xfrm>
            <a:off x="76123" y="2243659"/>
            <a:ext cx="190027" cy="35811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7" name="TekstSylinder 56">
            <a:extLst>
              <a:ext uri="{FF2B5EF4-FFF2-40B4-BE49-F238E27FC236}">
                <a16:creationId xmlns:a16="http://schemas.microsoft.com/office/drawing/2014/main" id="{346564D8-6968-9443-A32C-B5E54C12FA3A}"/>
              </a:ext>
            </a:extLst>
          </p:cNvPr>
          <p:cNvSpPr txBox="1"/>
          <p:nvPr/>
        </p:nvSpPr>
        <p:spPr>
          <a:xfrm rot="5400000">
            <a:off x="-594552" y="2366680"/>
            <a:ext cx="2023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Østerhus arena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21E5BE89-744E-4852-A482-E295F9FD2849}"/>
              </a:ext>
            </a:extLst>
          </p:cNvPr>
          <p:cNvSpPr/>
          <p:nvPr/>
        </p:nvSpPr>
        <p:spPr>
          <a:xfrm>
            <a:off x="481087" y="415635"/>
            <a:ext cx="3817782" cy="197943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258A3D26-09FA-4232-AE9B-655A3C0038E8}"/>
              </a:ext>
            </a:extLst>
          </p:cNvPr>
          <p:cNvSpPr txBox="1"/>
          <p:nvPr/>
        </p:nvSpPr>
        <p:spPr>
          <a:xfrm>
            <a:off x="1520042" y="377642"/>
            <a:ext cx="90130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Publikum</a:t>
            </a:r>
            <a:endParaRPr lang="nb-NO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38E52595-7738-4C76-BC73-05C24C875C3E}"/>
              </a:ext>
            </a:extLst>
          </p:cNvPr>
          <p:cNvSpPr/>
          <p:nvPr/>
        </p:nvSpPr>
        <p:spPr>
          <a:xfrm>
            <a:off x="524141" y="967244"/>
            <a:ext cx="3752537" cy="21107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highlight>
                <a:srgbClr val="00FF00"/>
              </a:highlight>
            </a:endParaRP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155264C7-7E8B-4A07-80EF-7C9089C2A6F7}"/>
              </a:ext>
            </a:extLst>
          </p:cNvPr>
          <p:cNvSpPr txBox="1"/>
          <p:nvPr/>
        </p:nvSpPr>
        <p:spPr>
          <a:xfrm>
            <a:off x="1776963" y="1528278"/>
            <a:ext cx="13871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/>
              <a:t>5er 1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6A3C9234-C901-44AB-98FA-9782D8BB1C96}"/>
              </a:ext>
            </a:extLst>
          </p:cNvPr>
          <p:cNvSpPr txBox="1"/>
          <p:nvPr/>
        </p:nvSpPr>
        <p:spPr>
          <a:xfrm>
            <a:off x="1784209" y="2028368"/>
            <a:ext cx="1075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(30x20m)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3455B1C8-8C3D-496B-9862-96B86C95685C}"/>
              </a:ext>
            </a:extLst>
          </p:cNvPr>
          <p:cNvSpPr txBox="1"/>
          <p:nvPr/>
        </p:nvSpPr>
        <p:spPr>
          <a:xfrm>
            <a:off x="9388929" y="1526904"/>
            <a:ext cx="13871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/>
              <a:t>5er 3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7CBA0E0D-C7B8-4129-8D78-9032CF3AF8F8}"/>
              </a:ext>
            </a:extLst>
          </p:cNvPr>
          <p:cNvSpPr/>
          <p:nvPr/>
        </p:nvSpPr>
        <p:spPr>
          <a:xfrm>
            <a:off x="481086" y="3030474"/>
            <a:ext cx="3781175" cy="2256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CECF8EF4-C210-49F8-B714-E9B8FB97B4E1}"/>
              </a:ext>
            </a:extLst>
          </p:cNvPr>
          <p:cNvSpPr txBox="1"/>
          <p:nvPr/>
        </p:nvSpPr>
        <p:spPr>
          <a:xfrm>
            <a:off x="1894023" y="2978220"/>
            <a:ext cx="942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Teknisk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04287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ktangel 96">
            <a:extLst>
              <a:ext uri="{FF2B5EF4-FFF2-40B4-BE49-F238E27FC236}">
                <a16:creationId xmlns:a16="http://schemas.microsoft.com/office/drawing/2014/main" id="{8CA3045D-4BB6-1F43-B888-D9A180AFE59A}"/>
              </a:ext>
            </a:extLst>
          </p:cNvPr>
          <p:cNvSpPr/>
          <p:nvPr/>
        </p:nvSpPr>
        <p:spPr>
          <a:xfrm rot="5400000">
            <a:off x="10226120" y="6271940"/>
            <a:ext cx="204716" cy="94297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FF782F0-8443-A44A-A6AC-5F27607B484A}"/>
              </a:ext>
            </a:extLst>
          </p:cNvPr>
          <p:cNvSpPr/>
          <p:nvPr/>
        </p:nvSpPr>
        <p:spPr>
          <a:xfrm>
            <a:off x="1018107" y="937162"/>
            <a:ext cx="3844877" cy="4949423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highlight>
                <a:srgbClr val="00FF00"/>
              </a:highlight>
            </a:endParaRPr>
          </a:p>
        </p:txBody>
      </p:sp>
      <p:sp>
        <p:nvSpPr>
          <p:cNvPr id="37" name="TekstSylinder 36">
            <a:extLst>
              <a:ext uri="{FF2B5EF4-FFF2-40B4-BE49-F238E27FC236}">
                <a16:creationId xmlns:a16="http://schemas.microsoft.com/office/drawing/2014/main" id="{476F13FD-4EF9-9A41-9E2D-AE4ACC6C16AE}"/>
              </a:ext>
            </a:extLst>
          </p:cNvPr>
          <p:cNvSpPr txBox="1"/>
          <p:nvPr/>
        </p:nvSpPr>
        <p:spPr>
          <a:xfrm>
            <a:off x="5054585" y="77747"/>
            <a:ext cx="2591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err="1"/>
              <a:t>ProAktiv</a:t>
            </a:r>
            <a:r>
              <a:rPr lang="nb-NO" sz="2400" b="1" dirty="0"/>
              <a:t> banan</a:t>
            </a:r>
          </a:p>
        </p:txBody>
      </p:sp>
      <p:sp>
        <p:nvSpPr>
          <p:cNvPr id="52" name="Rektangel 51">
            <a:extLst>
              <a:ext uri="{FF2B5EF4-FFF2-40B4-BE49-F238E27FC236}">
                <a16:creationId xmlns:a16="http://schemas.microsoft.com/office/drawing/2014/main" id="{74638E61-B9EB-6C41-AB13-7F41C79FB465}"/>
              </a:ext>
            </a:extLst>
          </p:cNvPr>
          <p:cNvSpPr/>
          <p:nvPr/>
        </p:nvSpPr>
        <p:spPr>
          <a:xfrm>
            <a:off x="11969749" y="800100"/>
            <a:ext cx="204716" cy="9214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4" name="Rektangel 53">
            <a:extLst>
              <a:ext uri="{FF2B5EF4-FFF2-40B4-BE49-F238E27FC236}">
                <a16:creationId xmlns:a16="http://schemas.microsoft.com/office/drawing/2014/main" id="{EE4DF64D-CC98-5744-AEFF-76C583C89AB3}"/>
              </a:ext>
            </a:extLst>
          </p:cNvPr>
          <p:cNvSpPr/>
          <p:nvPr/>
        </p:nvSpPr>
        <p:spPr>
          <a:xfrm rot="16200000">
            <a:off x="2407328" y="6318926"/>
            <a:ext cx="216931" cy="8612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80906BE5-76FB-1840-9227-207635038217}"/>
              </a:ext>
            </a:extLst>
          </p:cNvPr>
          <p:cNvSpPr txBox="1"/>
          <p:nvPr/>
        </p:nvSpPr>
        <p:spPr>
          <a:xfrm>
            <a:off x="5229227" y="600566"/>
            <a:ext cx="942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2 meter</a:t>
            </a:r>
          </a:p>
        </p:txBody>
      </p:sp>
      <p:sp>
        <p:nvSpPr>
          <p:cNvPr id="58" name="Rektangel 57">
            <a:extLst>
              <a:ext uri="{FF2B5EF4-FFF2-40B4-BE49-F238E27FC236}">
                <a16:creationId xmlns:a16="http://schemas.microsoft.com/office/drawing/2014/main" id="{42A21118-4229-0E4A-97D4-D05460655337}"/>
              </a:ext>
            </a:extLst>
          </p:cNvPr>
          <p:cNvSpPr/>
          <p:nvPr/>
        </p:nvSpPr>
        <p:spPr>
          <a:xfrm>
            <a:off x="7371617" y="969898"/>
            <a:ext cx="3844877" cy="497914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highlight>
                <a:srgbClr val="00FF00"/>
              </a:highlight>
            </a:endParaRPr>
          </a:p>
        </p:txBody>
      </p:sp>
      <p:sp>
        <p:nvSpPr>
          <p:cNvPr id="66" name="Rektangel 65">
            <a:extLst>
              <a:ext uri="{FF2B5EF4-FFF2-40B4-BE49-F238E27FC236}">
                <a16:creationId xmlns:a16="http://schemas.microsoft.com/office/drawing/2014/main" id="{B2BAA130-C7FA-E742-AD16-597DC77D003C}"/>
              </a:ext>
            </a:extLst>
          </p:cNvPr>
          <p:cNvSpPr/>
          <p:nvPr/>
        </p:nvSpPr>
        <p:spPr>
          <a:xfrm rot="16200000">
            <a:off x="-1617087" y="3249283"/>
            <a:ext cx="4919778" cy="3268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71" name="Rektangel 70">
            <a:extLst>
              <a:ext uri="{FF2B5EF4-FFF2-40B4-BE49-F238E27FC236}">
                <a16:creationId xmlns:a16="http://schemas.microsoft.com/office/drawing/2014/main" id="{E53B5232-1AD9-944A-926B-EF81563F5342}"/>
              </a:ext>
            </a:extLst>
          </p:cNvPr>
          <p:cNvSpPr/>
          <p:nvPr/>
        </p:nvSpPr>
        <p:spPr>
          <a:xfrm rot="16200000">
            <a:off x="2523078" y="3297072"/>
            <a:ext cx="4948646" cy="25184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72" name="Rektangel 71">
            <a:extLst>
              <a:ext uri="{FF2B5EF4-FFF2-40B4-BE49-F238E27FC236}">
                <a16:creationId xmlns:a16="http://schemas.microsoft.com/office/drawing/2014/main" id="{FE1C98A3-7ECD-4243-824B-A6E8B90503F8}"/>
              </a:ext>
            </a:extLst>
          </p:cNvPr>
          <p:cNvSpPr/>
          <p:nvPr/>
        </p:nvSpPr>
        <p:spPr>
          <a:xfrm rot="16200000">
            <a:off x="4749110" y="3339997"/>
            <a:ext cx="4956442" cy="21830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74" name="TekstSylinder 73">
            <a:extLst>
              <a:ext uri="{FF2B5EF4-FFF2-40B4-BE49-F238E27FC236}">
                <a16:creationId xmlns:a16="http://schemas.microsoft.com/office/drawing/2014/main" id="{4895A860-ED84-4B4C-8C42-F2279BD4BE95}"/>
              </a:ext>
            </a:extLst>
          </p:cNvPr>
          <p:cNvSpPr txBox="1"/>
          <p:nvPr/>
        </p:nvSpPr>
        <p:spPr>
          <a:xfrm rot="16200000">
            <a:off x="4548847" y="3053558"/>
            <a:ext cx="942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Teknisk</a:t>
            </a:r>
            <a:endParaRPr lang="nb-NO" dirty="0"/>
          </a:p>
        </p:txBody>
      </p:sp>
      <p:sp>
        <p:nvSpPr>
          <p:cNvPr id="76" name="TekstSylinder 75">
            <a:extLst>
              <a:ext uri="{FF2B5EF4-FFF2-40B4-BE49-F238E27FC236}">
                <a16:creationId xmlns:a16="http://schemas.microsoft.com/office/drawing/2014/main" id="{DC4E3096-BE37-9348-95DE-FE0D8A7465B4}"/>
              </a:ext>
            </a:extLst>
          </p:cNvPr>
          <p:cNvSpPr txBox="1"/>
          <p:nvPr/>
        </p:nvSpPr>
        <p:spPr>
          <a:xfrm rot="16200000">
            <a:off x="6774702" y="3055070"/>
            <a:ext cx="942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Teknisk</a:t>
            </a:r>
            <a:endParaRPr lang="nb-NO" dirty="0"/>
          </a:p>
        </p:txBody>
      </p:sp>
      <p:sp>
        <p:nvSpPr>
          <p:cNvPr id="78" name="Rektangel 77">
            <a:extLst>
              <a:ext uri="{FF2B5EF4-FFF2-40B4-BE49-F238E27FC236}">
                <a16:creationId xmlns:a16="http://schemas.microsoft.com/office/drawing/2014/main" id="{69891898-8D92-D74B-9700-365EE3D3AC99}"/>
              </a:ext>
            </a:extLst>
          </p:cNvPr>
          <p:cNvSpPr/>
          <p:nvPr/>
        </p:nvSpPr>
        <p:spPr>
          <a:xfrm rot="16200000">
            <a:off x="-1897257" y="3300732"/>
            <a:ext cx="4915503" cy="22826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80" name="Rektangel 79">
            <a:extLst>
              <a:ext uri="{FF2B5EF4-FFF2-40B4-BE49-F238E27FC236}">
                <a16:creationId xmlns:a16="http://schemas.microsoft.com/office/drawing/2014/main" id="{6D0772D7-FD9E-6E4E-A161-066203185CD7}"/>
              </a:ext>
            </a:extLst>
          </p:cNvPr>
          <p:cNvSpPr/>
          <p:nvPr/>
        </p:nvSpPr>
        <p:spPr>
          <a:xfrm rot="5400000">
            <a:off x="9169282" y="3295276"/>
            <a:ext cx="4991841" cy="29011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81" name="TekstSylinder 80">
            <a:extLst>
              <a:ext uri="{FF2B5EF4-FFF2-40B4-BE49-F238E27FC236}">
                <a16:creationId xmlns:a16="http://schemas.microsoft.com/office/drawing/2014/main" id="{034AAE71-A349-B24D-950F-2FE1978EA88E}"/>
              </a:ext>
            </a:extLst>
          </p:cNvPr>
          <p:cNvSpPr txBox="1"/>
          <p:nvPr/>
        </p:nvSpPr>
        <p:spPr>
          <a:xfrm rot="16200000">
            <a:off x="89006" y="3236661"/>
            <a:ext cx="942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Publikum</a:t>
            </a:r>
            <a:endParaRPr lang="nb-NO" dirty="0"/>
          </a:p>
        </p:txBody>
      </p:sp>
      <p:sp>
        <p:nvSpPr>
          <p:cNvPr id="87" name="TekstSylinder 86">
            <a:extLst>
              <a:ext uri="{FF2B5EF4-FFF2-40B4-BE49-F238E27FC236}">
                <a16:creationId xmlns:a16="http://schemas.microsoft.com/office/drawing/2014/main" id="{FD6DA378-FD82-7148-9E11-26CDF3F729FE}"/>
              </a:ext>
            </a:extLst>
          </p:cNvPr>
          <p:cNvSpPr txBox="1"/>
          <p:nvPr/>
        </p:nvSpPr>
        <p:spPr>
          <a:xfrm>
            <a:off x="2117100" y="2558049"/>
            <a:ext cx="13871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/>
              <a:t>7er 1</a:t>
            </a:r>
          </a:p>
        </p:txBody>
      </p:sp>
      <p:sp>
        <p:nvSpPr>
          <p:cNvPr id="89" name="TekstSylinder 88">
            <a:extLst>
              <a:ext uri="{FF2B5EF4-FFF2-40B4-BE49-F238E27FC236}">
                <a16:creationId xmlns:a16="http://schemas.microsoft.com/office/drawing/2014/main" id="{9C3AE02C-6502-6940-AC94-AC1ECB8CA916}"/>
              </a:ext>
            </a:extLst>
          </p:cNvPr>
          <p:cNvSpPr txBox="1"/>
          <p:nvPr/>
        </p:nvSpPr>
        <p:spPr>
          <a:xfrm>
            <a:off x="9095111" y="2558049"/>
            <a:ext cx="13871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/>
              <a:t>7er 2</a:t>
            </a:r>
          </a:p>
        </p:txBody>
      </p:sp>
      <p:sp>
        <p:nvSpPr>
          <p:cNvPr id="91" name="Rektangel 90">
            <a:extLst>
              <a:ext uri="{FF2B5EF4-FFF2-40B4-BE49-F238E27FC236}">
                <a16:creationId xmlns:a16="http://schemas.microsoft.com/office/drawing/2014/main" id="{1E276171-AFCC-3D47-8F27-99B267299C1F}"/>
              </a:ext>
            </a:extLst>
          </p:cNvPr>
          <p:cNvSpPr/>
          <p:nvPr/>
        </p:nvSpPr>
        <p:spPr>
          <a:xfrm>
            <a:off x="11969749" y="4784581"/>
            <a:ext cx="204716" cy="94297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2" name="TekstSylinder 91">
            <a:extLst>
              <a:ext uri="{FF2B5EF4-FFF2-40B4-BE49-F238E27FC236}">
                <a16:creationId xmlns:a16="http://schemas.microsoft.com/office/drawing/2014/main" id="{635ADC87-E9A8-5F42-BFD5-F7F6971CB98C}"/>
              </a:ext>
            </a:extLst>
          </p:cNvPr>
          <p:cNvSpPr txBox="1"/>
          <p:nvPr/>
        </p:nvSpPr>
        <p:spPr>
          <a:xfrm>
            <a:off x="2085184" y="6595646"/>
            <a:ext cx="942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Inngang A</a:t>
            </a:r>
            <a:endParaRPr lang="nb-NO" dirty="0"/>
          </a:p>
        </p:txBody>
      </p:sp>
      <p:sp>
        <p:nvSpPr>
          <p:cNvPr id="94" name="TekstSylinder 93">
            <a:extLst>
              <a:ext uri="{FF2B5EF4-FFF2-40B4-BE49-F238E27FC236}">
                <a16:creationId xmlns:a16="http://schemas.microsoft.com/office/drawing/2014/main" id="{F2A2098E-90AD-D84A-BEFE-4AC543008B05}"/>
              </a:ext>
            </a:extLst>
          </p:cNvPr>
          <p:cNvSpPr txBox="1"/>
          <p:nvPr/>
        </p:nvSpPr>
        <p:spPr>
          <a:xfrm rot="16200000">
            <a:off x="11600620" y="1106944"/>
            <a:ext cx="942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Inngang B</a:t>
            </a:r>
            <a:endParaRPr lang="nb-NO" dirty="0"/>
          </a:p>
        </p:txBody>
      </p:sp>
      <p:sp>
        <p:nvSpPr>
          <p:cNvPr id="95" name="TekstSylinder 94">
            <a:extLst>
              <a:ext uri="{FF2B5EF4-FFF2-40B4-BE49-F238E27FC236}">
                <a16:creationId xmlns:a16="http://schemas.microsoft.com/office/drawing/2014/main" id="{5D0EEC73-34B7-B44A-BDC9-E9468DACA5BC}"/>
              </a:ext>
            </a:extLst>
          </p:cNvPr>
          <p:cNvSpPr txBox="1"/>
          <p:nvPr/>
        </p:nvSpPr>
        <p:spPr>
          <a:xfrm rot="16200000">
            <a:off x="11600619" y="5091426"/>
            <a:ext cx="942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Inngang C</a:t>
            </a:r>
            <a:endParaRPr lang="nb-NO" dirty="0"/>
          </a:p>
        </p:txBody>
      </p:sp>
      <p:sp>
        <p:nvSpPr>
          <p:cNvPr id="45" name="TekstSylinder 44">
            <a:extLst>
              <a:ext uri="{FF2B5EF4-FFF2-40B4-BE49-F238E27FC236}">
                <a16:creationId xmlns:a16="http://schemas.microsoft.com/office/drawing/2014/main" id="{1A13CDCC-52E0-0343-AC90-D694340AB7A2}"/>
              </a:ext>
            </a:extLst>
          </p:cNvPr>
          <p:cNvSpPr txBox="1"/>
          <p:nvPr/>
        </p:nvSpPr>
        <p:spPr>
          <a:xfrm>
            <a:off x="1966967" y="3024113"/>
            <a:ext cx="1075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(50x30m)</a:t>
            </a:r>
          </a:p>
        </p:txBody>
      </p:sp>
      <p:sp>
        <p:nvSpPr>
          <p:cNvPr id="46" name="TekstSylinder 45">
            <a:extLst>
              <a:ext uri="{FF2B5EF4-FFF2-40B4-BE49-F238E27FC236}">
                <a16:creationId xmlns:a16="http://schemas.microsoft.com/office/drawing/2014/main" id="{6D37342B-808D-5745-9836-AFED697EF55F}"/>
              </a:ext>
            </a:extLst>
          </p:cNvPr>
          <p:cNvSpPr txBox="1"/>
          <p:nvPr/>
        </p:nvSpPr>
        <p:spPr>
          <a:xfrm>
            <a:off x="8997157" y="3024113"/>
            <a:ext cx="1075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(50x30m)</a:t>
            </a:r>
          </a:p>
        </p:txBody>
      </p:sp>
      <p:sp>
        <p:nvSpPr>
          <p:cNvPr id="47" name="Rektangel 46">
            <a:extLst>
              <a:ext uri="{FF2B5EF4-FFF2-40B4-BE49-F238E27FC236}">
                <a16:creationId xmlns:a16="http://schemas.microsoft.com/office/drawing/2014/main" id="{09765AC4-4A1B-B34C-B42F-AFEA0D3556F8}"/>
              </a:ext>
            </a:extLst>
          </p:cNvPr>
          <p:cNvSpPr/>
          <p:nvPr/>
        </p:nvSpPr>
        <p:spPr>
          <a:xfrm rot="16200000">
            <a:off x="8901842" y="3263848"/>
            <a:ext cx="4991842" cy="3268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65" name="TekstSylinder 64">
            <a:extLst>
              <a:ext uri="{FF2B5EF4-FFF2-40B4-BE49-F238E27FC236}">
                <a16:creationId xmlns:a16="http://schemas.microsoft.com/office/drawing/2014/main" id="{88FDFDAB-7CC1-7049-9A82-44D3C48D08AB}"/>
              </a:ext>
            </a:extLst>
          </p:cNvPr>
          <p:cNvSpPr txBox="1"/>
          <p:nvPr/>
        </p:nvSpPr>
        <p:spPr>
          <a:xfrm rot="16200000">
            <a:off x="391265" y="3205886"/>
            <a:ext cx="942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2 meter</a:t>
            </a:r>
          </a:p>
        </p:txBody>
      </p:sp>
      <p:sp>
        <p:nvSpPr>
          <p:cNvPr id="50" name="TekstSylinder 49">
            <a:extLst>
              <a:ext uri="{FF2B5EF4-FFF2-40B4-BE49-F238E27FC236}">
                <a16:creationId xmlns:a16="http://schemas.microsoft.com/office/drawing/2014/main" id="{23F96B7B-F75F-494F-B211-E0E72D0D60F7}"/>
              </a:ext>
            </a:extLst>
          </p:cNvPr>
          <p:cNvSpPr txBox="1"/>
          <p:nvPr/>
        </p:nvSpPr>
        <p:spPr>
          <a:xfrm rot="16200000">
            <a:off x="10926276" y="3035165"/>
            <a:ext cx="942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2 meter</a:t>
            </a:r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1C46B500-4F19-684B-94AF-5368E7968771}"/>
              </a:ext>
            </a:extLst>
          </p:cNvPr>
          <p:cNvSpPr/>
          <p:nvPr/>
        </p:nvSpPr>
        <p:spPr>
          <a:xfrm rot="16200000">
            <a:off x="3830928" y="3234187"/>
            <a:ext cx="4919778" cy="3268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56" name="Rektangel 55">
            <a:extLst>
              <a:ext uri="{FF2B5EF4-FFF2-40B4-BE49-F238E27FC236}">
                <a16:creationId xmlns:a16="http://schemas.microsoft.com/office/drawing/2014/main" id="{ABFC4A16-E896-764F-8833-6DC05A1073E9}"/>
              </a:ext>
            </a:extLst>
          </p:cNvPr>
          <p:cNvSpPr/>
          <p:nvPr/>
        </p:nvSpPr>
        <p:spPr>
          <a:xfrm rot="16200000">
            <a:off x="3489449" y="3230005"/>
            <a:ext cx="4919778" cy="3268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86" name="Ellipse 85">
            <a:extLst>
              <a:ext uri="{FF2B5EF4-FFF2-40B4-BE49-F238E27FC236}">
                <a16:creationId xmlns:a16="http://schemas.microsoft.com/office/drawing/2014/main" id="{3D787B24-2E0B-3949-8C3E-0A9A752B10E3}"/>
              </a:ext>
            </a:extLst>
          </p:cNvPr>
          <p:cNvSpPr/>
          <p:nvPr/>
        </p:nvSpPr>
        <p:spPr>
          <a:xfrm>
            <a:off x="5899144" y="3219831"/>
            <a:ext cx="419099" cy="37795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chemeClr val="tx1"/>
              </a:solidFill>
              <a:highlight>
                <a:srgbClr val="00FF00"/>
              </a:highlight>
            </a:endParaRPr>
          </a:p>
        </p:txBody>
      </p:sp>
      <p:sp>
        <p:nvSpPr>
          <p:cNvPr id="57" name="TekstSylinder 56">
            <a:extLst>
              <a:ext uri="{FF2B5EF4-FFF2-40B4-BE49-F238E27FC236}">
                <a16:creationId xmlns:a16="http://schemas.microsoft.com/office/drawing/2014/main" id="{63CF9B4A-FD70-4148-85E7-9E33D7C942C2}"/>
              </a:ext>
            </a:extLst>
          </p:cNvPr>
          <p:cNvSpPr txBox="1"/>
          <p:nvPr/>
        </p:nvSpPr>
        <p:spPr>
          <a:xfrm rot="16200000">
            <a:off x="5532527" y="3226950"/>
            <a:ext cx="942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2 meter</a:t>
            </a:r>
          </a:p>
        </p:txBody>
      </p:sp>
      <p:sp>
        <p:nvSpPr>
          <p:cNvPr id="59" name="TekstSylinder 58">
            <a:extLst>
              <a:ext uri="{FF2B5EF4-FFF2-40B4-BE49-F238E27FC236}">
                <a16:creationId xmlns:a16="http://schemas.microsoft.com/office/drawing/2014/main" id="{E91759E5-423C-6841-A6AC-BECD37F0D6A6}"/>
              </a:ext>
            </a:extLst>
          </p:cNvPr>
          <p:cNvSpPr txBox="1"/>
          <p:nvPr/>
        </p:nvSpPr>
        <p:spPr>
          <a:xfrm rot="16200000">
            <a:off x="5786619" y="3238328"/>
            <a:ext cx="942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2 meter</a:t>
            </a:r>
          </a:p>
        </p:txBody>
      </p:sp>
      <p:sp>
        <p:nvSpPr>
          <p:cNvPr id="60" name="TekstSylinder 59">
            <a:extLst>
              <a:ext uri="{FF2B5EF4-FFF2-40B4-BE49-F238E27FC236}">
                <a16:creationId xmlns:a16="http://schemas.microsoft.com/office/drawing/2014/main" id="{31CA1D57-CFB5-B94D-9679-4E0D3D6CA512}"/>
              </a:ext>
            </a:extLst>
          </p:cNvPr>
          <p:cNvSpPr txBox="1"/>
          <p:nvPr/>
        </p:nvSpPr>
        <p:spPr>
          <a:xfrm rot="16200000">
            <a:off x="11244584" y="3053559"/>
            <a:ext cx="942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Publikum</a:t>
            </a:r>
            <a:endParaRPr lang="nb-NO" dirty="0"/>
          </a:p>
        </p:txBody>
      </p:sp>
      <p:sp>
        <p:nvSpPr>
          <p:cNvPr id="62" name="TekstSylinder 61">
            <a:extLst>
              <a:ext uri="{FF2B5EF4-FFF2-40B4-BE49-F238E27FC236}">
                <a16:creationId xmlns:a16="http://schemas.microsoft.com/office/drawing/2014/main" id="{A12D5FBC-7E27-EA47-BB70-442202595EC1}"/>
              </a:ext>
            </a:extLst>
          </p:cNvPr>
          <p:cNvSpPr txBox="1"/>
          <p:nvPr/>
        </p:nvSpPr>
        <p:spPr>
          <a:xfrm>
            <a:off x="9916478" y="6595646"/>
            <a:ext cx="942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Inngang D</a:t>
            </a:r>
            <a:endParaRPr lang="nb-NO" dirty="0"/>
          </a:p>
        </p:txBody>
      </p:sp>
      <p:sp>
        <p:nvSpPr>
          <p:cNvPr id="36" name="TekstSylinder 35">
            <a:extLst>
              <a:ext uri="{FF2B5EF4-FFF2-40B4-BE49-F238E27FC236}">
                <a16:creationId xmlns:a16="http://schemas.microsoft.com/office/drawing/2014/main" id="{44946F2F-8D6D-4D4F-91DD-72B9F9AE24A8}"/>
              </a:ext>
            </a:extLst>
          </p:cNvPr>
          <p:cNvSpPr txBox="1"/>
          <p:nvPr/>
        </p:nvSpPr>
        <p:spPr>
          <a:xfrm>
            <a:off x="5992110" y="6200170"/>
            <a:ext cx="2023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Klubbhuset</a:t>
            </a:r>
          </a:p>
        </p:txBody>
      </p:sp>
      <p:sp>
        <p:nvSpPr>
          <p:cNvPr id="38" name="Pil ned 37">
            <a:extLst>
              <a:ext uri="{FF2B5EF4-FFF2-40B4-BE49-F238E27FC236}">
                <a16:creationId xmlns:a16="http://schemas.microsoft.com/office/drawing/2014/main" id="{680A272C-3689-244D-8A7F-D176529417DD}"/>
              </a:ext>
            </a:extLst>
          </p:cNvPr>
          <p:cNvSpPr/>
          <p:nvPr/>
        </p:nvSpPr>
        <p:spPr>
          <a:xfrm>
            <a:off x="6350376" y="6484610"/>
            <a:ext cx="353568" cy="3630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9" name="Pil venstre 38">
            <a:extLst>
              <a:ext uri="{FF2B5EF4-FFF2-40B4-BE49-F238E27FC236}">
                <a16:creationId xmlns:a16="http://schemas.microsoft.com/office/drawing/2014/main" id="{85FDF0BE-3E5D-114F-BF29-34E1CD41BE47}"/>
              </a:ext>
            </a:extLst>
          </p:cNvPr>
          <p:cNvSpPr/>
          <p:nvPr/>
        </p:nvSpPr>
        <p:spPr>
          <a:xfrm>
            <a:off x="76123" y="2243659"/>
            <a:ext cx="190027" cy="35811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0" name="TekstSylinder 39">
            <a:extLst>
              <a:ext uri="{FF2B5EF4-FFF2-40B4-BE49-F238E27FC236}">
                <a16:creationId xmlns:a16="http://schemas.microsoft.com/office/drawing/2014/main" id="{BDD36626-770F-814C-8BF9-A82964DDFDFB}"/>
              </a:ext>
            </a:extLst>
          </p:cNvPr>
          <p:cNvSpPr txBox="1"/>
          <p:nvPr/>
        </p:nvSpPr>
        <p:spPr>
          <a:xfrm rot="5400000">
            <a:off x="-617103" y="2373383"/>
            <a:ext cx="2023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Østerhus arena</a:t>
            </a:r>
          </a:p>
        </p:txBody>
      </p:sp>
      <p:sp>
        <p:nvSpPr>
          <p:cNvPr id="41" name="Pil høyre 40">
            <a:extLst>
              <a:ext uri="{FF2B5EF4-FFF2-40B4-BE49-F238E27FC236}">
                <a16:creationId xmlns:a16="http://schemas.microsoft.com/office/drawing/2014/main" id="{7BFD914F-08AF-CA4D-87D2-AA85C65640AB}"/>
              </a:ext>
            </a:extLst>
          </p:cNvPr>
          <p:cNvSpPr/>
          <p:nvPr/>
        </p:nvSpPr>
        <p:spPr>
          <a:xfrm>
            <a:off x="11983444" y="3486509"/>
            <a:ext cx="250486" cy="3171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2" name="TekstSylinder 41">
            <a:extLst>
              <a:ext uri="{FF2B5EF4-FFF2-40B4-BE49-F238E27FC236}">
                <a16:creationId xmlns:a16="http://schemas.microsoft.com/office/drawing/2014/main" id="{64EECC2D-D234-8E46-B35B-0E920BA97B4F}"/>
              </a:ext>
            </a:extLst>
          </p:cNvPr>
          <p:cNvSpPr txBox="1"/>
          <p:nvPr/>
        </p:nvSpPr>
        <p:spPr>
          <a:xfrm rot="16200000">
            <a:off x="10884916" y="3385319"/>
            <a:ext cx="2023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Sandnes stadion</a:t>
            </a:r>
          </a:p>
        </p:txBody>
      </p:sp>
    </p:spTree>
    <p:extLst>
      <p:ext uri="{BB962C8B-B14F-4D97-AF65-F5344CB8AC3E}">
        <p14:creationId xmlns:p14="http://schemas.microsoft.com/office/powerpoint/2010/main" val="3584610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kstSylinder 36">
            <a:extLst>
              <a:ext uri="{FF2B5EF4-FFF2-40B4-BE49-F238E27FC236}">
                <a16:creationId xmlns:a16="http://schemas.microsoft.com/office/drawing/2014/main" id="{476F13FD-4EF9-9A41-9E2D-AE4ACC6C16AE}"/>
              </a:ext>
            </a:extLst>
          </p:cNvPr>
          <p:cNvSpPr txBox="1"/>
          <p:nvPr/>
        </p:nvSpPr>
        <p:spPr>
          <a:xfrm>
            <a:off x="5054585" y="77747"/>
            <a:ext cx="2591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err="1"/>
              <a:t>ProAktiv</a:t>
            </a:r>
            <a:r>
              <a:rPr lang="nb-NO" sz="2400" b="1" dirty="0"/>
              <a:t> banen</a:t>
            </a:r>
          </a:p>
        </p:txBody>
      </p:sp>
      <p:sp>
        <p:nvSpPr>
          <p:cNvPr id="51" name="Rektangel 50">
            <a:extLst>
              <a:ext uri="{FF2B5EF4-FFF2-40B4-BE49-F238E27FC236}">
                <a16:creationId xmlns:a16="http://schemas.microsoft.com/office/drawing/2014/main" id="{A4691660-A16A-7647-9B22-E6D1A807FEBF}"/>
              </a:ext>
            </a:extLst>
          </p:cNvPr>
          <p:cNvSpPr/>
          <p:nvPr/>
        </p:nvSpPr>
        <p:spPr>
          <a:xfrm rot="5400000">
            <a:off x="10193456" y="6265006"/>
            <a:ext cx="222253" cy="94297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2" name="Rektangel 51">
            <a:extLst>
              <a:ext uri="{FF2B5EF4-FFF2-40B4-BE49-F238E27FC236}">
                <a16:creationId xmlns:a16="http://schemas.microsoft.com/office/drawing/2014/main" id="{74638E61-B9EB-6C41-AB13-7F41C79FB465}"/>
              </a:ext>
            </a:extLst>
          </p:cNvPr>
          <p:cNvSpPr/>
          <p:nvPr/>
        </p:nvSpPr>
        <p:spPr>
          <a:xfrm>
            <a:off x="11969749" y="800100"/>
            <a:ext cx="204716" cy="9214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4" name="Rektangel 53">
            <a:extLst>
              <a:ext uri="{FF2B5EF4-FFF2-40B4-BE49-F238E27FC236}">
                <a16:creationId xmlns:a16="http://schemas.microsoft.com/office/drawing/2014/main" id="{EE4DF64D-CC98-5744-AEFF-76C583C89AB3}"/>
              </a:ext>
            </a:extLst>
          </p:cNvPr>
          <p:cNvSpPr/>
          <p:nvPr/>
        </p:nvSpPr>
        <p:spPr>
          <a:xfrm rot="16200000">
            <a:off x="2407328" y="6318926"/>
            <a:ext cx="216931" cy="8612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80906BE5-76FB-1840-9227-207635038217}"/>
              </a:ext>
            </a:extLst>
          </p:cNvPr>
          <p:cNvSpPr txBox="1"/>
          <p:nvPr/>
        </p:nvSpPr>
        <p:spPr>
          <a:xfrm>
            <a:off x="5637206" y="1057408"/>
            <a:ext cx="942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2 meter</a:t>
            </a:r>
          </a:p>
        </p:txBody>
      </p:sp>
      <p:sp>
        <p:nvSpPr>
          <p:cNvPr id="58" name="Rektangel 57">
            <a:extLst>
              <a:ext uri="{FF2B5EF4-FFF2-40B4-BE49-F238E27FC236}">
                <a16:creationId xmlns:a16="http://schemas.microsoft.com/office/drawing/2014/main" id="{42A21118-4229-0E4A-97D4-D05460655337}"/>
              </a:ext>
            </a:extLst>
          </p:cNvPr>
          <p:cNvSpPr/>
          <p:nvPr/>
        </p:nvSpPr>
        <p:spPr>
          <a:xfrm>
            <a:off x="1765331" y="1419899"/>
            <a:ext cx="8763714" cy="3959423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highlight>
                <a:srgbClr val="00FF00"/>
              </a:highlight>
            </a:endParaRPr>
          </a:p>
        </p:txBody>
      </p:sp>
      <p:sp>
        <p:nvSpPr>
          <p:cNvPr id="64" name="Rektangel 63">
            <a:extLst>
              <a:ext uri="{FF2B5EF4-FFF2-40B4-BE49-F238E27FC236}">
                <a16:creationId xmlns:a16="http://schemas.microsoft.com/office/drawing/2014/main" id="{CC185091-EB57-E248-B867-54FE8B830EB4}"/>
              </a:ext>
            </a:extLst>
          </p:cNvPr>
          <p:cNvSpPr/>
          <p:nvPr/>
        </p:nvSpPr>
        <p:spPr>
          <a:xfrm>
            <a:off x="1765331" y="5390170"/>
            <a:ext cx="8763712" cy="3268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65" name="TekstSylinder 64">
            <a:extLst>
              <a:ext uri="{FF2B5EF4-FFF2-40B4-BE49-F238E27FC236}">
                <a16:creationId xmlns:a16="http://schemas.microsoft.com/office/drawing/2014/main" id="{88FDFDAB-7CC1-7049-9A82-44D3C48D08AB}"/>
              </a:ext>
            </a:extLst>
          </p:cNvPr>
          <p:cNvSpPr txBox="1"/>
          <p:nvPr/>
        </p:nvSpPr>
        <p:spPr>
          <a:xfrm>
            <a:off x="5624513" y="5358224"/>
            <a:ext cx="942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2 meter</a:t>
            </a:r>
          </a:p>
        </p:txBody>
      </p:sp>
      <p:sp>
        <p:nvSpPr>
          <p:cNvPr id="72" name="Rektangel 71">
            <a:extLst>
              <a:ext uri="{FF2B5EF4-FFF2-40B4-BE49-F238E27FC236}">
                <a16:creationId xmlns:a16="http://schemas.microsoft.com/office/drawing/2014/main" id="{FE1C98A3-7ECD-4243-824B-A6E8B90503F8}"/>
              </a:ext>
            </a:extLst>
          </p:cNvPr>
          <p:cNvSpPr/>
          <p:nvPr/>
        </p:nvSpPr>
        <p:spPr>
          <a:xfrm>
            <a:off x="1767692" y="1209554"/>
            <a:ext cx="8763712" cy="20886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82" name="Rektangel 81">
            <a:extLst>
              <a:ext uri="{FF2B5EF4-FFF2-40B4-BE49-F238E27FC236}">
                <a16:creationId xmlns:a16="http://schemas.microsoft.com/office/drawing/2014/main" id="{D0F19797-EEC5-9146-999F-EF0EBB21C1D3}"/>
              </a:ext>
            </a:extLst>
          </p:cNvPr>
          <p:cNvSpPr/>
          <p:nvPr/>
        </p:nvSpPr>
        <p:spPr>
          <a:xfrm flipV="1">
            <a:off x="1765331" y="5728698"/>
            <a:ext cx="8763712" cy="30777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84" name="TekstSylinder 83">
            <a:extLst>
              <a:ext uri="{FF2B5EF4-FFF2-40B4-BE49-F238E27FC236}">
                <a16:creationId xmlns:a16="http://schemas.microsoft.com/office/drawing/2014/main" id="{121A87E8-8CF5-BD4C-B2BD-A1A653A7964B}"/>
              </a:ext>
            </a:extLst>
          </p:cNvPr>
          <p:cNvSpPr txBox="1"/>
          <p:nvPr/>
        </p:nvSpPr>
        <p:spPr>
          <a:xfrm>
            <a:off x="5650107" y="5717050"/>
            <a:ext cx="942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Publikum</a:t>
            </a:r>
            <a:endParaRPr lang="nb-NO" dirty="0"/>
          </a:p>
        </p:txBody>
      </p:sp>
      <p:cxnSp>
        <p:nvCxnSpPr>
          <p:cNvPr id="20" name="Rett linje 19">
            <a:extLst>
              <a:ext uri="{FF2B5EF4-FFF2-40B4-BE49-F238E27FC236}">
                <a16:creationId xmlns:a16="http://schemas.microsoft.com/office/drawing/2014/main" id="{2A1E0E91-8B8C-8A42-AF9A-2C1826FDE9A1}"/>
              </a:ext>
            </a:extLst>
          </p:cNvPr>
          <p:cNvCxnSpPr>
            <a:cxnSpLocks/>
            <a:stCxn id="58" idx="0"/>
          </p:cNvCxnSpPr>
          <p:nvPr/>
        </p:nvCxnSpPr>
        <p:spPr>
          <a:xfrm flipH="1">
            <a:off x="6096000" y="1419899"/>
            <a:ext cx="51188" cy="39594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Ellipse 85">
            <a:extLst>
              <a:ext uri="{FF2B5EF4-FFF2-40B4-BE49-F238E27FC236}">
                <a16:creationId xmlns:a16="http://schemas.microsoft.com/office/drawing/2014/main" id="{3D787B24-2E0B-3949-8C3E-0A9A752B10E3}"/>
              </a:ext>
            </a:extLst>
          </p:cNvPr>
          <p:cNvSpPr/>
          <p:nvPr/>
        </p:nvSpPr>
        <p:spPr>
          <a:xfrm>
            <a:off x="5899144" y="3219831"/>
            <a:ext cx="419099" cy="37795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chemeClr val="tx1"/>
              </a:solidFill>
              <a:highlight>
                <a:srgbClr val="00FF00"/>
              </a:highlight>
            </a:endParaRPr>
          </a:p>
        </p:txBody>
      </p:sp>
      <p:sp>
        <p:nvSpPr>
          <p:cNvPr id="91" name="Rektangel 90">
            <a:extLst>
              <a:ext uri="{FF2B5EF4-FFF2-40B4-BE49-F238E27FC236}">
                <a16:creationId xmlns:a16="http://schemas.microsoft.com/office/drawing/2014/main" id="{1E276171-AFCC-3D47-8F27-99B267299C1F}"/>
              </a:ext>
            </a:extLst>
          </p:cNvPr>
          <p:cNvSpPr/>
          <p:nvPr/>
        </p:nvSpPr>
        <p:spPr>
          <a:xfrm>
            <a:off x="11969749" y="4784581"/>
            <a:ext cx="204716" cy="94297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2" name="TekstSylinder 91">
            <a:extLst>
              <a:ext uri="{FF2B5EF4-FFF2-40B4-BE49-F238E27FC236}">
                <a16:creationId xmlns:a16="http://schemas.microsoft.com/office/drawing/2014/main" id="{635ADC87-E9A8-5F42-BFD5-F7F6971CB98C}"/>
              </a:ext>
            </a:extLst>
          </p:cNvPr>
          <p:cNvSpPr txBox="1"/>
          <p:nvPr/>
        </p:nvSpPr>
        <p:spPr>
          <a:xfrm>
            <a:off x="2085184" y="6595646"/>
            <a:ext cx="942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Inngang A</a:t>
            </a:r>
            <a:endParaRPr lang="nb-NO" dirty="0"/>
          </a:p>
        </p:txBody>
      </p:sp>
      <p:sp>
        <p:nvSpPr>
          <p:cNvPr id="93" name="TekstSylinder 92">
            <a:extLst>
              <a:ext uri="{FF2B5EF4-FFF2-40B4-BE49-F238E27FC236}">
                <a16:creationId xmlns:a16="http://schemas.microsoft.com/office/drawing/2014/main" id="{D5E9DB6E-FC08-8F42-824D-33572D5BA579}"/>
              </a:ext>
            </a:extLst>
          </p:cNvPr>
          <p:cNvSpPr txBox="1"/>
          <p:nvPr/>
        </p:nvSpPr>
        <p:spPr>
          <a:xfrm>
            <a:off x="9837760" y="6582606"/>
            <a:ext cx="942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Inngang D</a:t>
            </a:r>
            <a:endParaRPr lang="nb-NO" dirty="0"/>
          </a:p>
        </p:txBody>
      </p:sp>
      <p:sp>
        <p:nvSpPr>
          <p:cNvPr id="94" name="TekstSylinder 93">
            <a:extLst>
              <a:ext uri="{FF2B5EF4-FFF2-40B4-BE49-F238E27FC236}">
                <a16:creationId xmlns:a16="http://schemas.microsoft.com/office/drawing/2014/main" id="{F2A2098E-90AD-D84A-BEFE-4AC543008B05}"/>
              </a:ext>
            </a:extLst>
          </p:cNvPr>
          <p:cNvSpPr txBox="1"/>
          <p:nvPr/>
        </p:nvSpPr>
        <p:spPr>
          <a:xfrm rot="16200000">
            <a:off x="11600620" y="1106944"/>
            <a:ext cx="942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Inngang B</a:t>
            </a:r>
            <a:endParaRPr lang="nb-NO" dirty="0"/>
          </a:p>
        </p:txBody>
      </p:sp>
      <p:sp>
        <p:nvSpPr>
          <p:cNvPr id="95" name="TekstSylinder 94">
            <a:extLst>
              <a:ext uri="{FF2B5EF4-FFF2-40B4-BE49-F238E27FC236}">
                <a16:creationId xmlns:a16="http://schemas.microsoft.com/office/drawing/2014/main" id="{5D0EEC73-34B7-B44A-BDC9-E9468DACA5BC}"/>
              </a:ext>
            </a:extLst>
          </p:cNvPr>
          <p:cNvSpPr txBox="1"/>
          <p:nvPr/>
        </p:nvSpPr>
        <p:spPr>
          <a:xfrm rot="16200000">
            <a:off x="11600621" y="5096470"/>
            <a:ext cx="942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Inngang C</a:t>
            </a:r>
            <a:endParaRPr lang="nb-NO" dirty="0"/>
          </a:p>
        </p:txBody>
      </p:sp>
      <p:sp>
        <p:nvSpPr>
          <p:cNvPr id="45" name="TekstSylinder 44">
            <a:extLst>
              <a:ext uri="{FF2B5EF4-FFF2-40B4-BE49-F238E27FC236}">
                <a16:creationId xmlns:a16="http://schemas.microsoft.com/office/drawing/2014/main" id="{934F9C9A-8BDC-5742-A471-C0BAB2E91CE3}"/>
              </a:ext>
            </a:extLst>
          </p:cNvPr>
          <p:cNvSpPr txBox="1"/>
          <p:nvPr/>
        </p:nvSpPr>
        <p:spPr>
          <a:xfrm>
            <a:off x="3028158" y="2818063"/>
            <a:ext cx="1873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(48-50x67-72m)</a:t>
            </a:r>
          </a:p>
        </p:txBody>
      </p:sp>
      <p:sp>
        <p:nvSpPr>
          <p:cNvPr id="49" name="TekstSylinder 48">
            <a:extLst>
              <a:ext uri="{FF2B5EF4-FFF2-40B4-BE49-F238E27FC236}">
                <a16:creationId xmlns:a16="http://schemas.microsoft.com/office/drawing/2014/main" id="{BFCC6B48-737B-1145-9C50-B0DAA24958EC}"/>
              </a:ext>
            </a:extLst>
          </p:cNvPr>
          <p:cNvSpPr txBox="1"/>
          <p:nvPr/>
        </p:nvSpPr>
        <p:spPr>
          <a:xfrm>
            <a:off x="3502158" y="2368157"/>
            <a:ext cx="13871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/>
              <a:t>9er</a:t>
            </a:r>
          </a:p>
        </p:txBody>
      </p:sp>
      <p:sp>
        <p:nvSpPr>
          <p:cNvPr id="56" name="TekstSylinder 55">
            <a:extLst>
              <a:ext uri="{FF2B5EF4-FFF2-40B4-BE49-F238E27FC236}">
                <a16:creationId xmlns:a16="http://schemas.microsoft.com/office/drawing/2014/main" id="{1C781D99-2505-E54B-8E19-7009E01C3BFA}"/>
              </a:ext>
            </a:extLst>
          </p:cNvPr>
          <p:cNvSpPr txBox="1"/>
          <p:nvPr/>
        </p:nvSpPr>
        <p:spPr>
          <a:xfrm>
            <a:off x="5707506" y="1163237"/>
            <a:ext cx="942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Teknisk</a:t>
            </a:r>
            <a:endParaRPr lang="nb-NO" dirty="0"/>
          </a:p>
        </p:txBody>
      </p:sp>
      <p:sp>
        <p:nvSpPr>
          <p:cNvPr id="23" name="Pil ned 22">
            <a:extLst>
              <a:ext uri="{FF2B5EF4-FFF2-40B4-BE49-F238E27FC236}">
                <a16:creationId xmlns:a16="http://schemas.microsoft.com/office/drawing/2014/main" id="{81E292ED-5085-9841-8A53-EBE6B6EADBAC}"/>
              </a:ext>
            </a:extLst>
          </p:cNvPr>
          <p:cNvSpPr/>
          <p:nvPr/>
        </p:nvSpPr>
        <p:spPr>
          <a:xfrm>
            <a:off x="6350376" y="6484610"/>
            <a:ext cx="353568" cy="3630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4D9EFF60-F610-E444-9185-E73D540EB0A4}"/>
              </a:ext>
            </a:extLst>
          </p:cNvPr>
          <p:cNvSpPr txBox="1"/>
          <p:nvPr/>
        </p:nvSpPr>
        <p:spPr>
          <a:xfrm>
            <a:off x="5992110" y="6200170"/>
            <a:ext cx="2023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Klubbhuset</a:t>
            </a:r>
          </a:p>
        </p:txBody>
      </p: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21AE89BC-6D15-6F40-A41F-BEC654BCED18}"/>
              </a:ext>
            </a:extLst>
          </p:cNvPr>
          <p:cNvSpPr txBox="1"/>
          <p:nvPr/>
        </p:nvSpPr>
        <p:spPr>
          <a:xfrm rot="5400000">
            <a:off x="-617103" y="2373383"/>
            <a:ext cx="2023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Østerhus arena</a:t>
            </a:r>
          </a:p>
        </p:txBody>
      </p:sp>
      <p:sp>
        <p:nvSpPr>
          <p:cNvPr id="26" name="Pil venstre 25">
            <a:extLst>
              <a:ext uri="{FF2B5EF4-FFF2-40B4-BE49-F238E27FC236}">
                <a16:creationId xmlns:a16="http://schemas.microsoft.com/office/drawing/2014/main" id="{97840FD1-8117-B146-8C6C-A442448AAAB6}"/>
              </a:ext>
            </a:extLst>
          </p:cNvPr>
          <p:cNvSpPr/>
          <p:nvPr/>
        </p:nvSpPr>
        <p:spPr>
          <a:xfrm>
            <a:off x="76123" y="2243659"/>
            <a:ext cx="190027" cy="35811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7" name="Pil høyre 26">
            <a:extLst>
              <a:ext uri="{FF2B5EF4-FFF2-40B4-BE49-F238E27FC236}">
                <a16:creationId xmlns:a16="http://schemas.microsoft.com/office/drawing/2014/main" id="{A23B6F81-FC71-E141-8BB6-0ECE902A69C7}"/>
              </a:ext>
            </a:extLst>
          </p:cNvPr>
          <p:cNvSpPr/>
          <p:nvPr/>
        </p:nvSpPr>
        <p:spPr>
          <a:xfrm>
            <a:off x="11983444" y="3486509"/>
            <a:ext cx="250486" cy="3171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8" name="TekstSylinder 27">
            <a:extLst>
              <a:ext uri="{FF2B5EF4-FFF2-40B4-BE49-F238E27FC236}">
                <a16:creationId xmlns:a16="http://schemas.microsoft.com/office/drawing/2014/main" id="{A61A3E14-4303-B649-8693-5BE779C44430}"/>
              </a:ext>
            </a:extLst>
          </p:cNvPr>
          <p:cNvSpPr txBox="1"/>
          <p:nvPr/>
        </p:nvSpPr>
        <p:spPr>
          <a:xfrm rot="16200000">
            <a:off x="10884916" y="3385319"/>
            <a:ext cx="2023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Sandnes stadion</a:t>
            </a:r>
          </a:p>
        </p:txBody>
      </p:sp>
    </p:spTree>
    <p:extLst>
      <p:ext uri="{BB962C8B-B14F-4D97-AF65-F5344CB8AC3E}">
        <p14:creationId xmlns:p14="http://schemas.microsoft.com/office/powerpoint/2010/main" val="479725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kstSylinder 36">
            <a:extLst>
              <a:ext uri="{FF2B5EF4-FFF2-40B4-BE49-F238E27FC236}">
                <a16:creationId xmlns:a16="http://schemas.microsoft.com/office/drawing/2014/main" id="{476F13FD-4EF9-9A41-9E2D-AE4ACC6C16AE}"/>
              </a:ext>
            </a:extLst>
          </p:cNvPr>
          <p:cNvSpPr txBox="1"/>
          <p:nvPr/>
        </p:nvSpPr>
        <p:spPr>
          <a:xfrm>
            <a:off x="5054585" y="77747"/>
            <a:ext cx="2591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err="1"/>
              <a:t>ProAktiv</a:t>
            </a:r>
            <a:r>
              <a:rPr lang="nb-NO" sz="2400" b="1" dirty="0"/>
              <a:t> banen</a:t>
            </a:r>
          </a:p>
        </p:txBody>
      </p:sp>
      <p:sp>
        <p:nvSpPr>
          <p:cNvPr id="51" name="Rektangel 50">
            <a:extLst>
              <a:ext uri="{FF2B5EF4-FFF2-40B4-BE49-F238E27FC236}">
                <a16:creationId xmlns:a16="http://schemas.microsoft.com/office/drawing/2014/main" id="{A4691660-A16A-7647-9B22-E6D1A807FEBF}"/>
              </a:ext>
            </a:extLst>
          </p:cNvPr>
          <p:cNvSpPr/>
          <p:nvPr/>
        </p:nvSpPr>
        <p:spPr>
          <a:xfrm rot="5400000">
            <a:off x="9524203" y="6232313"/>
            <a:ext cx="222253" cy="94297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2" name="Rektangel 51">
            <a:extLst>
              <a:ext uri="{FF2B5EF4-FFF2-40B4-BE49-F238E27FC236}">
                <a16:creationId xmlns:a16="http://schemas.microsoft.com/office/drawing/2014/main" id="{74638E61-B9EB-6C41-AB13-7F41C79FB465}"/>
              </a:ext>
            </a:extLst>
          </p:cNvPr>
          <p:cNvSpPr/>
          <p:nvPr/>
        </p:nvSpPr>
        <p:spPr>
          <a:xfrm>
            <a:off x="11969749" y="800100"/>
            <a:ext cx="204716" cy="9214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4" name="Rektangel 53">
            <a:extLst>
              <a:ext uri="{FF2B5EF4-FFF2-40B4-BE49-F238E27FC236}">
                <a16:creationId xmlns:a16="http://schemas.microsoft.com/office/drawing/2014/main" id="{EE4DF64D-CC98-5744-AEFF-76C583C89AB3}"/>
              </a:ext>
            </a:extLst>
          </p:cNvPr>
          <p:cNvSpPr/>
          <p:nvPr/>
        </p:nvSpPr>
        <p:spPr>
          <a:xfrm rot="16200000">
            <a:off x="2407328" y="6318926"/>
            <a:ext cx="216931" cy="8612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80906BE5-76FB-1840-9227-207635038217}"/>
              </a:ext>
            </a:extLst>
          </p:cNvPr>
          <p:cNvSpPr txBox="1"/>
          <p:nvPr/>
        </p:nvSpPr>
        <p:spPr>
          <a:xfrm>
            <a:off x="5637206" y="1057408"/>
            <a:ext cx="942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2 meter</a:t>
            </a:r>
          </a:p>
        </p:txBody>
      </p:sp>
      <p:sp>
        <p:nvSpPr>
          <p:cNvPr id="58" name="Rektangel 57">
            <a:extLst>
              <a:ext uri="{FF2B5EF4-FFF2-40B4-BE49-F238E27FC236}">
                <a16:creationId xmlns:a16="http://schemas.microsoft.com/office/drawing/2014/main" id="{42A21118-4229-0E4A-97D4-D05460655337}"/>
              </a:ext>
            </a:extLst>
          </p:cNvPr>
          <p:cNvSpPr/>
          <p:nvPr/>
        </p:nvSpPr>
        <p:spPr>
          <a:xfrm>
            <a:off x="833718" y="944667"/>
            <a:ext cx="10703858" cy="4914123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highlight>
                <a:srgbClr val="00FF00"/>
              </a:highlight>
            </a:endParaRPr>
          </a:p>
        </p:txBody>
      </p:sp>
      <p:sp>
        <p:nvSpPr>
          <p:cNvPr id="64" name="Rektangel 63">
            <a:extLst>
              <a:ext uri="{FF2B5EF4-FFF2-40B4-BE49-F238E27FC236}">
                <a16:creationId xmlns:a16="http://schemas.microsoft.com/office/drawing/2014/main" id="{CC185091-EB57-E248-B867-54FE8B830EB4}"/>
              </a:ext>
            </a:extLst>
          </p:cNvPr>
          <p:cNvSpPr/>
          <p:nvPr/>
        </p:nvSpPr>
        <p:spPr>
          <a:xfrm>
            <a:off x="833717" y="5877319"/>
            <a:ext cx="10703857" cy="3268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65" name="TekstSylinder 64">
            <a:extLst>
              <a:ext uri="{FF2B5EF4-FFF2-40B4-BE49-F238E27FC236}">
                <a16:creationId xmlns:a16="http://schemas.microsoft.com/office/drawing/2014/main" id="{88FDFDAB-7CC1-7049-9A82-44D3C48D08AB}"/>
              </a:ext>
            </a:extLst>
          </p:cNvPr>
          <p:cNvSpPr txBox="1"/>
          <p:nvPr/>
        </p:nvSpPr>
        <p:spPr>
          <a:xfrm>
            <a:off x="5637206" y="5858790"/>
            <a:ext cx="942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2 meter</a:t>
            </a:r>
          </a:p>
        </p:txBody>
      </p:sp>
      <p:sp>
        <p:nvSpPr>
          <p:cNvPr id="72" name="Rektangel 71">
            <a:extLst>
              <a:ext uri="{FF2B5EF4-FFF2-40B4-BE49-F238E27FC236}">
                <a16:creationId xmlns:a16="http://schemas.microsoft.com/office/drawing/2014/main" id="{FE1C98A3-7ECD-4243-824B-A6E8B90503F8}"/>
              </a:ext>
            </a:extLst>
          </p:cNvPr>
          <p:cNvSpPr/>
          <p:nvPr/>
        </p:nvSpPr>
        <p:spPr>
          <a:xfrm>
            <a:off x="833718" y="724224"/>
            <a:ext cx="10703855" cy="19717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82" name="Rektangel 81">
            <a:extLst>
              <a:ext uri="{FF2B5EF4-FFF2-40B4-BE49-F238E27FC236}">
                <a16:creationId xmlns:a16="http://schemas.microsoft.com/office/drawing/2014/main" id="{D0F19797-EEC5-9146-999F-EF0EBB21C1D3}"/>
              </a:ext>
            </a:extLst>
          </p:cNvPr>
          <p:cNvSpPr/>
          <p:nvPr/>
        </p:nvSpPr>
        <p:spPr>
          <a:xfrm flipV="1">
            <a:off x="833717" y="6184835"/>
            <a:ext cx="10703856" cy="30777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84" name="TekstSylinder 83">
            <a:extLst>
              <a:ext uri="{FF2B5EF4-FFF2-40B4-BE49-F238E27FC236}">
                <a16:creationId xmlns:a16="http://schemas.microsoft.com/office/drawing/2014/main" id="{121A87E8-8CF5-BD4C-B2BD-A1A653A7964B}"/>
              </a:ext>
            </a:extLst>
          </p:cNvPr>
          <p:cNvSpPr txBox="1"/>
          <p:nvPr/>
        </p:nvSpPr>
        <p:spPr>
          <a:xfrm>
            <a:off x="5624513" y="6211788"/>
            <a:ext cx="942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Publikum</a:t>
            </a:r>
            <a:endParaRPr lang="nb-NO" dirty="0"/>
          </a:p>
        </p:txBody>
      </p:sp>
      <p:cxnSp>
        <p:nvCxnSpPr>
          <p:cNvPr id="20" name="Rett linje 19">
            <a:extLst>
              <a:ext uri="{FF2B5EF4-FFF2-40B4-BE49-F238E27FC236}">
                <a16:creationId xmlns:a16="http://schemas.microsoft.com/office/drawing/2014/main" id="{2A1E0E91-8B8C-8A42-AF9A-2C1826FDE9A1}"/>
              </a:ext>
            </a:extLst>
          </p:cNvPr>
          <p:cNvCxnSpPr>
            <a:cxnSpLocks/>
            <a:stCxn id="58" idx="0"/>
          </p:cNvCxnSpPr>
          <p:nvPr/>
        </p:nvCxnSpPr>
        <p:spPr>
          <a:xfrm>
            <a:off x="6185647" y="944667"/>
            <a:ext cx="0" cy="49141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Ellipse 85">
            <a:extLst>
              <a:ext uri="{FF2B5EF4-FFF2-40B4-BE49-F238E27FC236}">
                <a16:creationId xmlns:a16="http://schemas.microsoft.com/office/drawing/2014/main" id="{3D787B24-2E0B-3949-8C3E-0A9A752B10E3}"/>
              </a:ext>
            </a:extLst>
          </p:cNvPr>
          <p:cNvSpPr/>
          <p:nvPr/>
        </p:nvSpPr>
        <p:spPr>
          <a:xfrm>
            <a:off x="5976097" y="3212752"/>
            <a:ext cx="419099" cy="37795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chemeClr val="tx1"/>
              </a:solidFill>
              <a:highlight>
                <a:srgbClr val="00FF00"/>
              </a:highlight>
            </a:endParaRPr>
          </a:p>
        </p:txBody>
      </p:sp>
      <p:sp>
        <p:nvSpPr>
          <p:cNvPr id="91" name="Rektangel 90">
            <a:extLst>
              <a:ext uri="{FF2B5EF4-FFF2-40B4-BE49-F238E27FC236}">
                <a16:creationId xmlns:a16="http://schemas.microsoft.com/office/drawing/2014/main" id="{1E276171-AFCC-3D47-8F27-99B267299C1F}"/>
              </a:ext>
            </a:extLst>
          </p:cNvPr>
          <p:cNvSpPr/>
          <p:nvPr/>
        </p:nvSpPr>
        <p:spPr>
          <a:xfrm>
            <a:off x="11969749" y="4784581"/>
            <a:ext cx="204716" cy="94297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2" name="TekstSylinder 91">
            <a:extLst>
              <a:ext uri="{FF2B5EF4-FFF2-40B4-BE49-F238E27FC236}">
                <a16:creationId xmlns:a16="http://schemas.microsoft.com/office/drawing/2014/main" id="{635ADC87-E9A8-5F42-BFD5-F7F6971CB98C}"/>
              </a:ext>
            </a:extLst>
          </p:cNvPr>
          <p:cNvSpPr txBox="1"/>
          <p:nvPr/>
        </p:nvSpPr>
        <p:spPr>
          <a:xfrm>
            <a:off x="2085184" y="6595646"/>
            <a:ext cx="942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Inngang A</a:t>
            </a:r>
            <a:endParaRPr lang="nb-NO" dirty="0"/>
          </a:p>
        </p:txBody>
      </p:sp>
      <p:sp>
        <p:nvSpPr>
          <p:cNvPr id="93" name="TekstSylinder 92">
            <a:extLst>
              <a:ext uri="{FF2B5EF4-FFF2-40B4-BE49-F238E27FC236}">
                <a16:creationId xmlns:a16="http://schemas.microsoft.com/office/drawing/2014/main" id="{D5E9DB6E-FC08-8F42-824D-33572D5BA579}"/>
              </a:ext>
            </a:extLst>
          </p:cNvPr>
          <p:cNvSpPr txBox="1"/>
          <p:nvPr/>
        </p:nvSpPr>
        <p:spPr>
          <a:xfrm>
            <a:off x="9163842" y="6550223"/>
            <a:ext cx="942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Inngang D</a:t>
            </a:r>
            <a:endParaRPr lang="nb-NO" dirty="0"/>
          </a:p>
        </p:txBody>
      </p:sp>
      <p:sp>
        <p:nvSpPr>
          <p:cNvPr id="94" name="TekstSylinder 93">
            <a:extLst>
              <a:ext uri="{FF2B5EF4-FFF2-40B4-BE49-F238E27FC236}">
                <a16:creationId xmlns:a16="http://schemas.microsoft.com/office/drawing/2014/main" id="{F2A2098E-90AD-D84A-BEFE-4AC543008B05}"/>
              </a:ext>
            </a:extLst>
          </p:cNvPr>
          <p:cNvSpPr txBox="1"/>
          <p:nvPr/>
        </p:nvSpPr>
        <p:spPr>
          <a:xfrm rot="16200000">
            <a:off x="11600620" y="1106944"/>
            <a:ext cx="942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Inngang B</a:t>
            </a:r>
            <a:endParaRPr lang="nb-NO" dirty="0"/>
          </a:p>
        </p:txBody>
      </p:sp>
      <p:sp>
        <p:nvSpPr>
          <p:cNvPr id="95" name="TekstSylinder 94">
            <a:extLst>
              <a:ext uri="{FF2B5EF4-FFF2-40B4-BE49-F238E27FC236}">
                <a16:creationId xmlns:a16="http://schemas.microsoft.com/office/drawing/2014/main" id="{5D0EEC73-34B7-B44A-BDC9-E9468DACA5BC}"/>
              </a:ext>
            </a:extLst>
          </p:cNvPr>
          <p:cNvSpPr txBox="1"/>
          <p:nvPr/>
        </p:nvSpPr>
        <p:spPr>
          <a:xfrm rot="16200000">
            <a:off x="11600621" y="5096470"/>
            <a:ext cx="942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Inngang C</a:t>
            </a:r>
            <a:endParaRPr lang="nb-NO" dirty="0"/>
          </a:p>
        </p:txBody>
      </p:sp>
      <p:sp>
        <p:nvSpPr>
          <p:cNvPr id="45" name="TekstSylinder 44">
            <a:extLst>
              <a:ext uri="{FF2B5EF4-FFF2-40B4-BE49-F238E27FC236}">
                <a16:creationId xmlns:a16="http://schemas.microsoft.com/office/drawing/2014/main" id="{934F9C9A-8BDC-5742-A471-C0BAB2E91CE3}"/>
              </a:ext>
            </a:extLst>
          </p:cNvPr>
          <p:cNvSpPr txBox="1"/>
          <p:nvPr/>
        </p:nvSpPr>
        <p:spPr>
          <a:xfrm>
            <a:off x="3028158" y="2848091"/>
            <a:ext cx="1873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(45-90x90-120m)</a:t>
            </a:r>
          </a:p>
        </p:txBody>
      </p:sp>
      <p:sp>
        <p:nvSpPr>
          <p:cNvPr id="49" name="TekstSylinder 48">
            <a:extLst>
              <a:ext uri="{FF2B5EF4-FFF2-40B4-BE49-F238E27FC236}">
                <a16:creationId xmlns:a16="http://schemas.microsoft.com/office/drawing/2014/main" id="{BFCC6B48-737B-1145-9C50-B0DAA24958EC}"/>
              </a:ext>
            </a:extLst>
          </p:cNvPr>
          <p:cNvSpPr txBox="1"/>
          <p:nvPr/>
        </p:nvSpPr>
        <p:spPr>
          <a:xfrm>
            <a:off x="3502158" y="2368157"/>
            <a:ext cx="13871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/>
              <a:t>11er</a:t>
            </a:r>
          </a:p>
        </p:txBody>
      </p:sp>
      <p:sp>
        <p:nvSpPr>
          <p:cNvPr id="56" name="TekstSylinder 55">
            <a:extLst>
              <a:ext uri="{FF2B5EF4-FFF2-40B4-BE49-F238E27FC236}">
                <a16:creationId xmlns:a16="http://schemas.microsoft.com/office/drawing/2014/main" id="{1C781D99-2505-E54B-8E19-7009E01C3BFA}"/>
              </a:ext>
            </a:extLst>
          </p:cNvPr>
          <p:cNvSpPr txBox="1"/>
          <p:nvPr/>
        </p:nvSpPr>
        <p:spPr>
          <a:xfrm>
            <a:off x="5878889" y="668922"/>
            <a:ext cx="942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Teknisk</a:t>
            </a:r>
            <a:endParaRPr lang="nb-NO" dirty="0"/>
          </a:p>
        </p:txBody>
      </p:sp>
      <p:sp>
        <p:nvSpPr>
          <p:cNvPr id="23" name="Pil venstre 22">
            <a:extLst>
              <a:ext uri="{FF2B5EF4-FFF2-40B4-BE49-F238E27FC236}">
                <a16:creationId xmlns:a16="http://schemas.microsoft.com/office/drawing/2014/main" id="{4DB879A5-74C8-5D4B-84C6-0547A5922D21}"/>
              </a:ext>
            </a:extLst>
          </p:cNvPr>
          <p:cNvSpPr/>
          <p:nvPr/>
        </p:nvSpPr>
        <p:spPr>
          <a:xfrm>
            <a:off x="76123" y="2243659"/>
            <a:ext cx="190027" cy="35811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9E125513-0DEC-B642-8B6C-1CC733242204}"/>
              </a:ext>
            </a:extLst>
          </p:cNvPr>
          <p:cNvSpPr txBox="1"/>
          <p:nvPr/>
        </p:nvSpPr>
        <p:spPr>
          <a:xfrm rot="5400000">
            <a:off x="-617103" y="2373383"/>
            <a:ext cx="2023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Østerhus arena</a:t>
            </a:r>
          </a:p>
        </p:txBody>
      </p:sp>
      <p:sp>
        <p:nvSpPr>
          <p:cNvPr id="25" name="Pil ned 24">
            <a:extLst>
              <a:ext uri="{FF2B5EF4-FFF2-40B4-BE49-F238E27FC236}">
                <a16:creationId xmlns:a16="http://schemas.microsoft.com/office/drawing/2014/main" id="{8DF5BCE2-9F14-F44C-948B-573B3278FB00}"/>
              </a:ext>
            </a:extLst>
          </p:cNvPr>
          <p:cNvSpPr/>
          <p:nvPr/>
        </p:nvSpPr>
        <p:spPr>
          <a:xfrm>
            <a:off x="7199868" y="6533594"/>
            <a:ext cx="308748" cy="2956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TekstSylinder 25">
            <a:extLst>
              <a:ext uri="{FF2B5EF4-FFF2-40B4-BE49-F238E27FC236}">
                <a16:creationId xmlns:a16="http://schemas.microsoft.com/office/drawing/2014/main" id="{12AA6DAD-4FF0-4A43-A52D-4DBDE610E836}"/>
              </a:ext>
            </a:extLst>
          </p:cNvPr>
          <p:cNvSpPr txBox="1"/>
          <p:nvPr/>
        </p:nvSpPr>
        <p:spPr>
          <a:xfrm>
            <a:off x="6804014" y="6211788"/>
            <a:ext cx="2023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Klubbhuset</a:t>
            </a:r>
          </a:p>
        </p:txBody>
      </p:sp>
      <p:sp>
        <p:nvSpPr>
          <p:cNvPr id="27" name="Pil høyre 26">
            <a:extLst>
              <a:ext uri="{FF2B5EF4-FFF2-40B4-BE49-F238E27FC236}">
                <a16:creationId xmlns:a16="http://schemas.microsoft.com/office/drawing/2014/main" id="{DCF03B61-141A-0D46-8C22-1F4DC8FDFF00}"/>
              </a:ext>
            </a:extLst>
          </p:cNvPr>
          <p:cNvSpPr/>
          <p:nvPr/>
        </p:nvSpPr>
        <p:spPr>
          <a:xfrm>
            <a:off x="11983444" y="3486509"/>
            <a:ext cx="250486" cy="3171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8" name="TekstSylinder 27">
            <a:extLst>
              <a:ext uri="{FF2B5EF4-FFF2-40B4-BE49-F238E27FC236}">
                <a16:creationId xmlns:a16="http://schemas.microsoft.com/office/drawing/2014/main" id="{03DDBF2D-4C6B-6C48-AE9E-1D64D49387C5}"/>
              </a:ext>
            </a:extLst>
          </p:cNvPr>
          <p:cNvSpPr txBox="1"/>
          <p:nvPr/>
        </p:nvSpPr>
        <p:spPr>
          <a:xfrm rot="16200000">
            <a:off x="10884916" y="3385319"/>
            <a:ext cx="2023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Sandnes stadion</a:t>
            </a:r>
          </a:p>
        </p:txBody>
      </p:sp>
    </p:spTree>
    <p:extLst>
      <p:ext uri="{BB962C8B-B14F-4D97-AF65-F5344CB8AC3E}">
        <p14:creationId xmlns:p14="http://schemas.microsoft.com/office/powerpoint/2010/main" val="1629964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10291</TotalTime>
  <Words>145</Words>
  <Application>Microsoft Office PowerPoint</Application>
  <PresentationFormat>Widescreen</PresentationFormat>
  <Paragraphs>79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Jorunn Fjone</dc:creator>
  <cp:lastModifiedBy>Eli Nygaard</cp:lastModifiedBy>
  <cp:revision>31</cp:revision>
  <dcterms:created xsi:type="dcterms:W3CDTF">2020-08-05T17:54:14Z</dcterms:created>
  <dcterms:modified xsi:type="dcterms:W3CDTF">2020-09-02T19:51:17Z</dcterms:modified>
</cp:coreProperties>
</file>